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70" r:id="rId3"/>
    <p:sldId id="271" r:id="rId4"/>
    <p:sldId id="272" r:id="rId5"/>
    <p:sldId id="267" r:id="rId6"/>
    <p:sldId id="268" r:id="rId7"/>
    <p:sldId id="257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58" r:id="rId16"/>
    <p:sldId id="259" r:id="rId17"/>
    <p:sldId id="263" r:id="rId18"/>
    <p:sldId id="265" r:id="rId19"/>
    <p:sldId id="266" r:id="rId20"/>
    <p:sldId id="260" r:id="rId21"/>
    <p:sldId id="261" r:id="rId22"/>
    <p:sldId id="273" r:id="rId23"/>
    <p:sldId id="262" r:id="rId24"/>
    <p:sldId id="264" r:id="rId25"/>
    <p:sldId id="289" r:id="rId26"/>
    <p:sldId id="290" r:id="rId27"/>
    <p:sldId id="291" r:id="rId28"/>
    <p:sldId id="292" r:id="rId29"/>
    <p:sldId id="26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00"/>
    <a:srgbClr val="FFDDDD"/>
    <a:srgbClr val="461E64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3" autoAdjust="0"/>
    <p:restoredTop sz="94660"/>
  </p:normalViewPr>
  <p:slideViewPr>
    <p:cSldViewPr>
      <p:cViewPr>
        <p:scale>
          <a:sx n="80" d="100"/>
          <a:sy n="80" d="100"/>
        </p:scale>
        <p:origin x="-191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AE7459-B99A-43C3-9126-5B91C3963DDF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D60A87-2E75-441E-ABBF-93CA8ADC6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DA11-8B9A-4D05-810D-F80E4F974136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2CF0C-A396-4699-9D7E-3E93406B0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AE4B0-27BF-43CD-88C1-358A94560A86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589C0-991B-4EE8-95E9-727C5ED85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5A2AA-A69A-483F-9D66-B7BFA73EA6E5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B9929-4159-4F87-87FD-4E53F152A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02800-9CBA-4F89-BB65-41850A752D58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150C4-741A-497B-B38D-2E45945DB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57389-31F9-4AB6-9187-6DA7DF7C4BFC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2CDB7-A89F-4121-946D-AAA779263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3640C-455C-4DD9-8FF3-86E4FDE3917C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377D-658D-4CF4-A354-9DCD37C69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87B9E-E62B-4956-8D57-72063113B375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E56D-4AF1-4650-B98D-B487FD5DD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A619D-EFC1-4A23-8403-7EE35C95D06D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14EA2-C3FC-4C00-9C8F-3B6BCA801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4AD9F-C84D-43DC-B285-314E973C1433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9DD1D-BEA3-4500-9E51-4D9D7DFED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A41A1-0721-41D4-9C86-FC2A8791FEEC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2A966-BC83-407E-832D-4762F14B1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05C9-D684-40CA-A969-FA74BBC1F060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B363E-C986-42D4-BF38-101E4965B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7CD2C3F-F95E-4B39-91E3-B3448E8D2EBD}" type="datetimeFigureOut">
              <a:rPr lang="en-US"/>
              <a:pPr>
                <a:defRPr/>
              </a:pPr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902DCFB-521A-4528-A457-95AA901AE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895600"/>
            <a:ext cx="8458200" cy="2133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Elimination using Addition and Subtraction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 -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1424" y="1295400"/>
            <a:ext cx="406257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90800"/>
            <a:ext cx="5791201" cy="2178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181600"/>
            <a:ext cx="912153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 -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1424" y="1295400"/>
            <a:ext cx="406257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67000"/>
            <a:ext cx="7010400" cy="81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19600"/>
            <a:ext cx="769871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 -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1424" y="1295400"/>
            <a:ext cx="406257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524000"/>
            <a:ext cx="2997200" cy="129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012658"/>
            <a:ext cx="6858000" cy="54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4114800"/>
            <a:ext cx="328958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4191000"/>
            <a:ext cx="3810000" cy="234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914400" y="4114800"/>
            <a:ext cx="6248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5257800"/>
            <a:ext cx="6781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3400" y="5943600"/>
            <a:ext cx="6781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4800600"/>
            <a:ext cx="533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 -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1424" y="1295400"/>
            <a:ext cx="406257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524000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571999"/>
            <a:ext cx="9144000" cy="117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5791200"/>
            <a:ext cx="371659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 -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1424" y="1295400"/>
            <a:ext cx="406257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524000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276600"/>
            <a:ext cx="2590800" cy="37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267200"/>
            <a:ext cx="4800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99" y="4876800"/>
            <a:ext cx="6518709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 -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799"/>
            <a:ext cx="9144000" cy="429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3200400"/>
            <a:ext cx="8839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886200"/>
            <a:ext cx="88392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4876800"/>
            <a:ext cx="8839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5486400"/>
            <a:ext cx="8839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 -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8534400" cy="445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04800" y="25146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9718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33528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37338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41910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800" y="4572000"/>
            <a:ext cx="8839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4800" y="51816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5638800"/>
            <a:ext cx="883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 - Practice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1600200"/>
            <a:ext cx="3810000" cy="66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236" y="2286000"/>
            <a:ext cx="277867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2438400"/>
            <a:ext cx="91349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 - Practice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1600200"/>
            <a:ext cx="3810000" cy="66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286000"/>
            <a:ext cx="2384136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286000"/>
            <a:ext cx="284389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 - Practice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1600200"/>
            <a:ext cx="556260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800600"/>
            <a:ext cx="521130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method for systems of equations when one variable is substituted in for another variable                                                      </a:t>
            </a:r>
            <a:r>
              <a:rPr lang="en-US" b="1" dirty="0" smtClean="0">
                <a:solidFill>
                  <a:srgbClr val="002060"/>
                </a:solidFill>
              </a:rPr>
              <a:t>Substitution Method</a:t>
            </a:r>
          </a:p>
          <a:p>
            <a:r>
              <a:rPr lang="en-US" dirty="0" smtClean="0"/>
              <a:t>When the substitution method can be used    </a:t>
            </a:r>
            <a:r>
              <a:rPr lang="en-US" b="1" dirty="0" smtClean="0">
                <a:solidFill>
                  <a:srgbClr val="002060"/>
                </a:solidFill>
              </a:rPr>
              <a:t>When a single variable can be solved, that is it has a coefficient of one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3276600"/>
            <a:ext cx="6781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4267200"/>
            <a:ext cx="7696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133" y="0"/>
            <a:ext cx="8958867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" y="1600200"/>
            <a:ext cx="8686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209800"/>
            <a:ext cx="86868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3124200"/>
            <a:ext cx="8686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3657600"/>
            <a:ext cx="868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4114800"/>
            <a:ext cx="868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4419600"/>
            <a:ext cx="868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4800600"/>
            <a:ext cx="868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5105400"/>
            <a:ext cx="868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5334000"/>
            <a:ext cx="868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" y="5715000"/>
            <a:ext cx="868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" y="6019800"/>
            <a:ext cx="8610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6553200"/>
            <a:ext cx="868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524000"/>
            <a:ext cx="386503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133600"/>
            <a:ext cx="666591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562" y="4495800"/>
            <a:ext cx="9137438" cy="1323439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Michael is correct,</a:t>
            </a:r>
          </a:p>
          <a:p>
            <a:r>
              <a:rPr lang="en-US" sz="2000" b="1" dirty="0" err="1" smtClean="0"/>
              <a:t>Yoomee</a:t>
            </a:r>
            <a:r>
              <a:rPr lang="en-US" sz="2000" b="1" dirty="0" smtClean="0"/>
              <a:t> subtracted one variable but not the second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Lesson Learned – It is better to negate all terms then add than to subtract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Quiz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00200"/>
            <a:ext cx="876360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- Practice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907891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371600" y="2895600"/>
            <a:ext cx="61435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C0000"/>
                </a:solidFill>
              </a:rPr>
              <a:t>Deion Sanders earned $ 6.2 Million</a:t>
            </a:r>
          </a:p>
          <a:p>
            <a:r>
              <a:rPr lang="en-US" sz="2800" b="1" dirty="0" smtClean="0">
                <a:solidFill>
                  <a:srgbClr val="CC0000"/>
                </a:solidFill>
              </a:rPr>
              <a:t>Troy Aikman earned $ 6.667 Million</a:t>
            </a:r>
            <a:endParaRPr lang="en-US" sz="28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- Practice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5410200" cy="366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724400"/>
            <a:ext cx="3458464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97224" y="6172200"/>
            <a:ext cx="5281676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system of equations, when the same variable in different equations has the same value for a coefficient, how is it solved? </a:t>
            </a:r>
            <a:r>
              <a:rPr lang="en-US" b="1" dirty="0" smtClean="0">
                <a:solidFill>
                  <a:srgbClr val="002060"/>
                </a:solidFill>
              </a:rPr>
              <a:t>Elimination Method</a:t>
            </a:r>
          </a:p>
          <a:p>
            <a:r>
              <a:rPr lang="en-US" dirty="0" smtClean="0"/>
              <a:t>If two equations have variables with the same value and different signs, how is elimination completed?                                                           </a:t>
            </a:r>
            <a:r>
              <a:rPr lang="en-US" b="1" dirty="0" smtClean="0">
                <a:solidFill>
                  <a:srgbClr val="002060"/>
                </a:solidFill>
              </a:rPr>
              <a:t>Reverse the signs on one of the equations then add both equations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3276600"/>
            <a:ext cx="6781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5257800"/>
            <a:ext cx="76962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method for systems of equations when one variable is substituted in for another variable                                                      </a:t>
            </a:r>
            <a:r>
              <a:rPr lang="en-US" b="1" dirty="0" smtClean="0">
                <a:solidFill>
                  <a:srgbClr val="002060"/>
                </a:solidFill>
              </a:rPr>
              <a:t>Substitution Method</a:t>
            </a:r>
          </a:p>
          <a:p>
            <a:r>
              <a:rPr lang="en-US" dirty="0" smtClean="0"/>
              <a:t>When the substitution method can be used    </a:t>
            </a:r>
            <a:r>
              <a:rPr lang="en-US" b="1" dirty="0" smtClean="0">
                <a:solidFill>
                  <a:srgbClr val="002060"/>
                </a:solidFill>
              </a:rPr>
              <a:t>When a single variable can be solved, that is it has a coefficient of one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3276600"/>
            <a:ext cx="6781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4267200"/>
            <a:ext cx="7696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equations relating to the same variables </a:t>
            </a:r>
            <a:r>
              <a:rPr lang="en-US" b="1" dirty="0" smtClean="0">
                <a:solidFill>
                  <a:srgbClr val="002060"/>
                </a:solidFill>
              </a:rPr>
              <a:t>System of Equations</a:t>
            </a:r>
          </a:p>
          <a:p>
            <a:r>
              <a:rPr lang="en-US" dirty="0" smtClean="0"/>
              <a:t>System of Equations with parallel lines                  </a:t>
            </a:r>
            <a:r>
              <a:rPr lang="en-US" b="1" dirty="0" smtClean="0">
                <a:solidFill>
                  <a:srgbClr val="002060"/>
                </a:solidFill>
              </a:rPr>
              <a:t>No Solution</a:t>
            </a:r>
          </a:p>
          <a:p>
            <a:r>
              <a:rPr lang="en-US" dirty="0" smtClean="0"/>
              <a:t>System of Equations that are the same line     </a:t>
            </a:r>
            <a:r>
              <a:rPr lang="en-US" b="1" dirty="0" smtClean="0">
                <a:solidFill>
                  <a:srgbClr val="002060"/>
                </a:solidFill>
              </a:rPr>
              <a:t>Infinite Solutions</a:t>
            </a:r>
          </a:p>
          <a:p>
            <a:r>
              <a:rPr lang="en-US" dirty="0" smtClean="0"/>
              <a:t>System of Equations that cross at one point        </a:t>
            </a:r>
            <a:r>
              <a:rPr lang="en-US" b="1" dirty="0" smtClean="0">
                <a:solidFill>
                  <a:srgbClr val="002060"/>
                </a:solidFill>
              </a:rPr>
              <a:t>That point is the solution to the system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438400"/>
            <a:ext cx="388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3352800"/>
            <a:ext cx="388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4343400"/>
            <a:ext cx="388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257800"/>
            <a:ext cx="7162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Solved equations that result in a true statement with the variables eliminated             </a:t>
            </a:r>
            <a:r>
              <a:rPr lang="en-US" b="1" dirty="0" smtClean="0">
                <a:solidFill>
                  <a:srgbClr val="002060"/>
                </a:solidFill>
              </a:rPr>
              <a:t>Infinite Solutions / All Real Numbers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Solved equations that result in a false statement with the variables eliminated       </a:t>
            </a:r>
            <a:r>
              <a:rPr lang="en-US" b="1" dirty="0" smtClean="0">
                <a:solidFill>
                  <a:srgbClr val="002060"/>
                </a:solidFill>
              </a:rPr>
              <a:t>No Solution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95600"/>
            <a:ext cx="6781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4800600"/>
            <a:ext cx="6781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7-3 Elimination using Addition and </a:t>
            </a:r>
            <a:r>
              <a:rPr lang="en-US" dirty="0" smtClean="0"/>
              <a:t>Subtraction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Work on separate paper, showing work</a:t>
            </a:r>
            <a:endParaRPr lang="en-US" dirty="0" smtClean="0"/>
          </a:p>
          <a:p>
            <a:pPr lvl="1"/>
            <a:r>
              <a:rPr lang="en-US" b="1" dirty="0" smtClean="0"/>
              <a:t>Even Problems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equations relating to the same variables </a:t>
            </a:r>
            <a:r>
              <a:rPr lang="en-US" b="1" dirty="0" smtClean="0">
                <a:solidFill>
                  <a:srgbClr val="002060"/>
                </a:solidFill>
              </a:rPr>
              <a:t>System of Equations</a:t>
            </a:r>
          </a:p>
          <a:p>
            <a:r>
              <a:rPr lang="en-US" dirty="0" smtClean="0"/>
              <a:t>System of Equations with parallel lines                  </a:t>
            </a:r>
            <a:r>
              <a:rPr lang="en-US" b="1" dirty="0" smtClean="0">
                <a:solidFill>
                  <a:srgbClr val="002060"/>
                </a:solidFill>
              </a:rPr>
              <a:t>No Solution</a:t>
            </a:r>
          </a:p>
          <a:p>
            <a:r>
              <a:rPr lang="en-US" dirty="0" smtClean="0"/>
              <a:t>System of Equations that are the same line     </a:t>
            </a:r>
            <a:r>
              <a:rPr lang="en-US" b="1" dirty="0" smtClean="0">
                <a:solidFill>
                  <a:srgbClr val="002060"/>
                </a:solidFill>
              </a:rPr>
              <a:t>Infinite Solutions</a:t>
            </a:r>
          </a:p>
          <a:p>
            <a:r>
              <a:rPr lang="en-US" dirty="0" smtClean="0"/>
              <a:t>System of Equations that cross at one point        </a:t>
            </a:r>
            <a:r>
              <a:rPr lang="en-US" b="1" dirty="0" smtClean="0">
                <a:solidFill>
                  <a:srgbClr val="002060"/>
                </a:solidFill>
              </a:rPr>
              <a:t>That point is the solution to the system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438400"/>
            <a:ext cx="388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3352800"/>
            <a:ext cx="388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4343400"/>
            <a:ext cx="3886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257800"/>
            <a:ext cx="7162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Solved equations that result in a true statement with the variables eliminated             </a:t>
            </a:r>
            <a:r>
              <a:rPr lang="en-US" b="1" dirty="0" smtClean="0">
                <a:solidFill>
                  <a:srgbClr val="002060"/>
                </a:solidFill>
              </a:rPr>
              <a:t>Infinite Solutions / All Real Numbers</a:t>
            </a: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Solved equations that result in a false statement with the variables eliminated       </a:t>
            </a:r>
            <a:r>
              <a:rPr lang="en-US" b="1" dirty="0" smtClean="0">
                <a:solidFill>
                  <a:srgbClr val="002060"/>
                </a:solidFill>
              </a:rPr>
              <a:t>No Solution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95600"/>
            <a:ext cx="6781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4800600"/>
            <a:ext cx="6781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Review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05000"/>
            <a:ext cx="1773464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81200"/>
            <a:ext cx="141359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419600"/>
            <a:ext cx="20955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4648200"/>
            <a:ext cx="2230261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Review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05000"/>
            <a:ext cx="210629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2057400"/>
            <a:ext cx="1156607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800600"/>
            <a:ext cx="157235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4800600"/>
            <a:ext cx="152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by adding two equations together to create a third equation, one of the variables will be eliminated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problem like this would be very difficult to solve with the substitution method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5334000"/>
            <a:ext cx="2895600" cy="108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create a new equation by adding both of the original equations together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124200"/>
            <a:ext cx="828948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Method -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9400" y="1295400"/>
            <a:ext cx="50546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3048000"/>
            <a:ext cx="648182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3290</TotalTime>
  <Words>486</Words>
  <Application>Microsoft Office PowerPoint</Application>
  <PresentationFormat>On-screen Show (4:3)</PresentationFormat>
  <Paragraphs>92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Module</vt:lpstr>
      <vt:lpstr>Elimination using Addition and Subtraction</vt:lpstr>
      <vt:lpstr>Review</vt:lpstr>
      <vt:lpstr>Review</vt:lpstr>
      <vt:lpstr>Review</vt:lpstr>
      <vt:lpstr>Substitution Review</vt:lpstr>
      <vt:lpstr>Substitution Review</vt:lpstr>
      <vt:lpstr>Elimination Method</vt:lpstr>
      <vt:lpstr>Elimination Method</vt:lpstr>
      <vt:lpstr>Elimination Method - Example</vt:lpstr>
      <vt:lpstr>Elimination Method - Example</vt:lpstr>
      <vt:lpstr>Elimination Method - Example</vt:lpstr>
      <vt:lpstr>Elimination Method - Example</vt:lpstr>
      <vt:lpstr>Elimination Method - Example</vt:lpstr>
      <vt:lpstr>Elimination Method - Example</vt:lpstr>
      <vt:lpstr>Elimination Method - Example</vt:lpstr>
      <vt:lpstr>Elimination Method - Example</vt:lpstr>
      <vt:lpstr>Elimination Method - Practice</vt:lpstr>
      <vt:lpstr>Elimination Method - Practice</vt:lpstr>
      <vt:lpstr>Elimination Method - Practice</vt:lpstr>
      <vt:lpstr>Slide 20</vt:lpstr>
      <vt:lpstr>Elimination Method</vt:lpstr>
      <vt:lpstr>Homework Quiz</vt:lpstr>
      <vt:lpstr>Elimination - Practice</vt:lpstr>
      <vt:lpstr>Elimination - Practice</vt:lpstr>
      <vt:lpstr>Summary</vt:lpstr>
      <vt:lpstr>Review</vt:lpstr>
      <vt:lpstr>Review</vt:lpstr>
      <vt:lpstr>Review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235</cp:revision>
  <dcterms:created xsi:type="dcterms:W3CDTF">2008-08-10T20:43:11Z</dcterms:created>
  <dcterms:modified xsi:type="dcterms:W3CDTF">2010-12-20T20:07:44Z</dcterms:modified>
</cp:coreProperties>
</file>