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0" r:id="rId5"/>
    <p:sldId id="267" r:id="rId6"/>
    <p:sldId id="266" r:id="rId7"/>
    <p:sldId id="265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71" r:id="rId17"/>
    <p:sldId id="272" r:id="rId18"/>
    <p:sldId id="273" r:id="rId19"/>
    <p:sldId id="290" r:id="rId20"/>
    <p:sldId id="274" r:id="rId21"/>
    <p:sldId id="275" r:id="rId22"/>
    <p:sldId id="291" r:id="rId23"/>
    <p:sldId id="292" r:id="rId24"/>
    <p:sldId id="293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DFC86-BFF8-4E79-AC20-F4E2614B57A7}" type="datetimeFigureOut">
              <a:rPr lang="en-US"/>
              <a:pPr>
                <a:defRPr/>
              </a:pPr>
              <a:t>10/10/2009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F3311-D365-4AEC-B20F-2A2A389D1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4BB20-4AEE-4584-95D2-7F82B9E23029}" type="datetimeFigureOut">
              <a:rPr lang="en-US"/>
              <a:pPr>
                <a:defRPr/>
              </a:pPr>
              <a:t>10/10/2009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4F76-8693-44F2-A3F5-273494F17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4D04-9775-49D6-9AF1-A5BCE031790C}" type="datetimeFigureOut">
              <a:rPr lang="en-US"/>
              <a:pPr>
                <a:defRPr/>
              </a:pPr>
              <a:t>10/10/2009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95E5A-9719-4A5E-A0E4-FE6727903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0DD81-132B-4C72-81F5-778E04608930}" type="datetimeFigureOut">
              <a:rPr lang="en-US"/>
              <a:pPr>
                <a:defRPr/>
              </a:pPr>
              <a:t>10/10/2009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383D4-607E-4108-9C18-C007F6AEC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39093-FB12-4422-ACFC-31A9AECF0406}" type="datetimeFigureOut">
              <a:rPr lang="en-US"/>
              <a:pPr>
                <a:defRPr/>
              </a:pPr>
              <a:t>10/10/2009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DD8F3-F724-4A9F-A00A-91DEFCC63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F71F9-2451-424D-9E87-5F16618B30B7}" type="datetimeFigureOut">
              <a:rPr lang="en-US"/>
              <a:pPr>
                <a:defRPr/>
              </a:pPr>
              <a:t>10/10/2009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79FDD-4496-4E4E-B207-26FE494D6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32AA-1AF5-464E-91A4-1044972E4F00}" type="datetimeFigureOut">
              <a:rPr lang="en-US"/>
              <a:pPr>
                <a:defRPr/>
              </a:pPr>
              <a:t>10/10/2009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F02C9-701C-4F7B-817C-9037B1766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C32C9-4A41-4713-ABCD-0D8F431E2D00}" type="datetimeFigureOut">
              <a:rPr lang="en-US"/>
              <a:pPr>
                <a:defRPr/>
              </a:pPr>
              <a:t>10/10/2009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3FB39-14A2-4EF2-8C46-164A44501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1C7D7-684B-4C6C-847D-CCD9754B8270}" type="datetimeFigureOut">
              <a:rPr lang="en-US"/>
              <a:pPr>
                <a:defRPr/>
              </a:pPr>
              <a:t>10/10/2009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37BD3-49B4-4124-84C0-B786155F2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E156B-E569-4307-9CA8-B828234D7331}" type="datetimeFigureOut">
              <a:rPr lang="en-US"/>
              <a:pPr>
                <a:defRPr/>
              </a:pPr>
              <a:t>10/10/2009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D3469-BE0D-4059-950B-DE564F2F6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430C9-1309-4622-A66A-6246BA374916}" type="datetimeFigureOut">
              <a:rPr lang="en-US"/>
              <a:pPr>
                <a:defRPr/>
              </a:pPr>
              <a:t>10/10/2009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48900-F3E9-40A9-B2C6-362ED619F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3D0B90F-1EEC-448D-9C6F-568A2AE26B90}" type="datetimeFigureOut">
              <a:rPr lang="en-US"/>
              <a:pPr>
                <a:defRPr/>
              </a:pPr>
              <a:t>10/10/2009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376DC67-DE67-430F-9A95-4AD7F6B7F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55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9.png"/><Relationship Id="rId5" Type="http://schemas.openxmlformats.org/officeDocument/2006/relationships/image" Target="../media/image57.png"/><Relationship Id="rId4" Type="http://schemas.openxmlformats.org/officeDocument/2006/relationships/image" Target="../media/image6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10" Type="http://schemas.openxmlformats.org/officeDocument/2006/relationships/image" Target="../media/image112.png"/><Relationship Id="rId4" Type="http://schemas.openxmlformats.org/officeDocument/2006/relationships/image" Target="../media/image106.png"/><Relationship Id="rId9" Type="http://schemas.openxmlformats.org/officeDocument/2006/relationships/image" Target="../media/image111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76962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362200"/>
            <a:ext cx="4621213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00400"/>
            <a:ext cx="515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962400"/>
            <a:ext cx="57023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724400"/>
            <a:ext cx="65246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2286000"/>
            <a:ext cx="3416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81600" y="3124200"/>
            <a:ext cx="3746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27700" y="3733800"/>
            <a:ext cx="34163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81200" y="5181600"/>
            <a:ext cx="39735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73152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0"/>
            <a:ext cx="2133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733800"/>
            <a:ext cx="231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105400"/>
            <a:ext cx="24145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2819400"/>
            <a:ext cx="6865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4267200"/>
            <a:ext cx="73914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71600" y="56388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40116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62200"/>
            <a:ext cx="173355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438400"/>
            <a:ext cx="60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581400"/>
            <a:ext cx="18288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3657600"/>
            <a:ext cx="804863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4953000"/>
            <a:ext cx="20939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0" y="4953000"/>
            <a:ext cx="614363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87630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667000"/>
            <a:ext cx="13652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057400"/>
            <a:ext cx="15446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89916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2438400"/>
            <a:ext cx="8318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599"/>
            <a:ext cx="8305800" cy="47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71800"/>
            <a:ext cx="3516333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429000"/>
            <a:ext cx="609600" cy="39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3048000"/>
            <a:ext cx="338694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599" y="3429000"/>
            <a:ext cx="71543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10013" y="3581400"/>
            <a:ext cx="2333987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3048000"/>
            <a:ext cx="71543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971800"/>
            <a:ext cx="210782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194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0794" y="2895600"/>
            <a:ext cx="3124605" cy="314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514600"/>
            <a:ext cx="609600" cy="39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2362200"/>
            <a:ext cx="71543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2362200"/>
            <a:ext cx="71543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1752599"/>
            <a:ext cx="8305800" cy="471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8724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86000"/>
            <a:ext cx="977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581400"/>
            <a:ext cx="1016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800600"/>
            <a:ext cx="1206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6096000"/>
            <a:ext cx="21209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52600" y="2286000"/>
            <a:ext cx="7620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5000" y="3429000"/>
            <a:ext cx="596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57400" y="4800600"/>
            <a:ext cx="2184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90800" y="6096000"/>
            <a:ext cx="18034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8724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362200"/>
            <a:ext cx="12700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581400"/>
            <a:ext cx="233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648200"/>
            <a:ext cx="10922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5943600"/>
            <a:ext cx="24638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5000" y="2362200"/>
            <a:ext cx="6477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67000" y="3429000"/>
            <a:ext cx="7493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28800" y="4724400"/>
            <a:ext cx="18288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71800" y="5943600"/>
            <a:ext cx="3340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90800"/>
            <a:ext cx="81978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0" y="31242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31242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3124200"/>
            <a:ext cx="685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35052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0600" y="3505200"/>
            <a:ext cx="457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0" y="3505200"/>
            <a:ext cx="838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95600" y="3886200"/>
            <a:ext cx="838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3886200"/>
            <a:ext cx="609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43600" y="3886200"/>
            <a:ext cx="1143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3400" y="4343400"/>
            <a:ext cx="4800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3400" y="4648200"/>
            <a:ext cx="8229600" cy="220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209800"/>
            <a:ext cx="8583613" cy="4699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76400"/>
            <a:ext cx="89640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10000"/>
            <a:ext cx="68310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95600"/>
            <a:ext cx="915594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76400"/>
            <a:ext cx="89640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886200"/>
            <a:ext cx="551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76600"/>
            <a:ext cx="9144000" cy="64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76400"/>
            <a:ext cx="89640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733800"/>
            <a:ext cx="661511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48000"/>
            <a:ext cx="9144000" cy="58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76400"/>
            <a:ext cx="89640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9067800" cy="82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581400"/>
            <a:ext cx="655161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76400"/>
            <a:ext cx="89640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19400"/>
            <a:ext cx="9144000" cy="60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1887" y="3505200"/>
            <a:ext cx="674211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9144000" cy="27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286000"/>
            <a:ext cx="48260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67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819400"/>
            <a:ext cx="4165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399"/>
            <a:ext cx="9144000" cy="699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514600"/>
            <a:ext cx="79284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599"/>
            <a:ext cx="9144000" cy="74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514600"/>
            <a:ext cx="78408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199"/>
            <a:ext cx="9144000" cy="638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5600"/>
            <a:ext cx="655009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971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32500" y="3657600"/>
            <a:ext cx="31115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191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32500" y="4800600"/>
            <a:ext cx="31115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0" y="3352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33528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48400" y="33528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19400" y="3810000"/>
            <a:ext cx="990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38100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9800" y="3810000"/>
            <a:ext cx="1371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4267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4267200"/>
            <a:ext cx="762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48400" y="4267200"/>
            <a:ext cx="990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76800" y="4800600"/>
            <a:ext cx="3733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534400" y="5334000"/>
            <a:ext cx="609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43800" y="5791200"/>
            <a:ext cx="533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1752600"/>
            <a:ext cx="404988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667000"/>
            <a:ext cx="1035050" cy="52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3581400"/>
            <a:ext cx="685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4648200"/>
            <a:ext cx="1066800" cy="496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5562600"/>
            <a:ext cx="2335696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2490355"/>
            <a:ext cx="914400" cy="74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43000" y="3505200"/>
            <a:ext cx="81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90600" y="4572000"/>
            <a:ext cx="8953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2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1999" y="5486400"/>
            <a:ext cx="2283557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1752600"/>
            <a:ext cx="404988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438400"/>
            <a:ext cx="461962" cy="62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276600"/>
            <a:ext cx="959379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4343400"/>
            <a:ext cx="1943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638800"/>
            <a:ext cx="891761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2362200"/>
            <a:ext cx="857250" cy="734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90600" y="3276600"/>
            <a:ext cx="94961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4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66800" y="4419600"/>
            <a:ext cx="88392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5562600"/>
            <a:ext cx="200775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91200" y="4114800"/>
            <a:ext cx="838200" cy="27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62800" y="4114800"/>
            <a:ext cx="838200" cy="261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91200" y="4438650"/>
            <a:ext cx="8382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96113" y="4446588"/>
            <a:ext cx="1384300" cy="303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0" y="4953000"/>
            <a:ext cx="3810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72200" y="5334000"/>
            <a:ext cx="990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24600" y="57150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971800"/>
            <a:ext cx="83169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133600"/>
            <a:ext cx="8509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9144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743200"/>
            <a:ext cx="15367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67056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667000"/>
            <a:ext cx="19383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276600"/>
            <a:ext cx="22018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810000"/>
            <a:ext cx="2046288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4495800"/>
            <a:ext cx="2100263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2438400"/>
            <a:ext cx="431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0"/>
            <a:ext cx="82486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0"/>
            <a:ext cx="7178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419600"/>
            <a:ext cx="83391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5715000"/>
            <a:ext cx="8159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3886200"/>
            <a:ext cx="475456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73025"/>
            <a:ext cx="30480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52400"/>
            <a:ext cx="362743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</TotalTime>
  <Words>62</Words>
  <Application>Microsoft Office PowerPoint</Application>
  <PresentationFormat>On-screen Show (4:3)</PresentationFormat>
  <Paragraphs>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Corbel</vt:lpstr>
      <vt:lpstr>Arial</vt:lpstr>
      <vt:lpstr>Wingdings 2</vt:lpstr>
      <vt:lpstr>Wingdings</vt:lpstr>
      <vt:lpstr>Wingdings 3</vt:lpstr>
      <vt:lpstr>Calibri</vt:lpstr>
      <vt:lpstr>Module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  <vt:lpstr>Test Review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Review</dc:title>
  <dc:creator>Fronius</dc:creator>
  <cp:lastModifiedBy>Jeff Fronius</cp:lastModifiedBy>
  <cp:revision>13</cp:revision>
  <dcterms:created xsi:type="dcterms:W3CDTF">2008-10-13T22:14:17Z</dcterms:created>
  <dcterms:modified xsi:type="dcterms:W3CDTF">2009-10-10T17:32:34Z</dcterms:modified>
</cp:coreProperties>
</file>