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  <a:srgbClr val="FFDDDD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F2DFB-85CB-458E-A4FF-EC85D777107C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7CAF7-8F6C-46D5-A8AA-862B036C4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8C63B6-A8E6-4F74-BA25-96516E646A44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6CCC37-19D8-483A-961C-D562B9975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and Subtracting Rational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in Equations - Practice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586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599"/>
            <a:ext cx="1981200" cy="48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581400"/>
            <a:ext cx="1524000" cy="40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648200"/>
            <a:ext cx="20410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715000"/>
            <a:ext cx="208359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799" y="2895600"/>
            <a:ext cx="137453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3810000"/>
            <a:ext cx="984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199" y="4953000"/>
            <a:ext cx="10885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19400" y="609600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in Equations - Example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32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762000" y="3200400"/>
            <a:ext cx="693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657600"/>
            <a:ext cx="693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4114800"/>
            <a:ext cx="693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4572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4953000"/>
            <a:ext cx="8382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5638800"/>
            <a:ext cx="693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6019800"/>
            <a:ext cx="693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6477000"/>
            <a:ext cx="6934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Matrix</a:t>
            </a:r>
            <a:r>
              <a:rPr lang="en-US" dirty="0" smtClean="0"/>
              <a:t> – A rectangular arrangement of numbers in columns and rows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Element</a:t>
            </a:r>
            <a:r>
              <a:rPr lang="en-US" dirty="0" smtClean="0"/>
              <a:t> – Each item in a matrix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505200"/>
            <a:ext cx="5334624" cy="278130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505200"/>
            <a:ext cx="311023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Matrices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81200"/>
            <a:ext cx="5778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029200"/>
            <a:ext cx="581167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- Matrices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04678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81000" y="3048000"/>
            <a:ext cx="3276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3200400"/>
            <a:ext cx="5486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4114800"/>
            <a:ext cx="4953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– Matrices - Practice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280317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2730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572000"/>
            <a:ext cx="3048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2838450"/>
            <a:ext cx="12954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562600"/>
            <a:ext cx="13970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–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Integer football  </a:t>
            </a:r>
            <a:r>
              <a:rPr lang="en-US" dirty="0" smtClean="0"/>
              <a:t>- In your </a:t>
            </a:r>
            <a:r>
              <a:rPr lang="en-US" dirty="0" smtClean="0"/>
              <a:t>handout – Get Dice</a:t>
            </a:r>
            <a:endParaRPr lang="en-US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42315"/>
            <a:ext cx="6896100" cy="441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- Example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738954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371600" y="3048000"/>
            <a:ext cx="6934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4343400"/>
            <a:ext cx="3276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- Practice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65151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438400"/>
            <a:ext cx="1092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352800"/>
            <a:ext cx="1282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191000"/>
            <a:ext cx="1270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257800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666999"/>
            <a:ext cx="762000" cy="55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3581399"/>
            <a:ext cx="685800" cy="56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4343400"/>
            <a:ext cx="838200" cy="52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81200" y="5638800"/>
            <a:ext cx="32657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– with tiles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48" y="1447800"/>
            <a:ext cx="883456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3886200"/>
            <a:ext cx="6934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4724400"/>
            <a:ext cx="8153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410200"/>
            <a:ext cx="6934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6477000"/>
            <a:ext cx="3505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399"/>
            <a:ext cx="8534400" cy="225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946374"/>
            <a:ext cx="8534400" cy="288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- Rule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286000"/>
            <a:ext cx="914221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- Example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881813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05000" y="3048000"/>
            <a:ext cx="6934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3505200"/>
            <a:ext cx="6934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4267200"/>
            <a:ext cx="1524000" cy="49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4724400"/>
            <a:ext cx="5867400" cy="49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5257800"/>
            <a:ext cx="5867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67000" y="5715000"/>
            <a:ext cx="3429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95600" y="6172200"/>
            <a:ext cx="5867400" cy="49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- Practice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3240314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429000"/>
            <a:ext cx="147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572000"/>
            <a:ext cx="189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638800"/>
            <a:ext cx="19177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2362200"/>
            <a:ext cx="1282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2667000"/>
            <a:ext cx="508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3886200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19400" y="5105400"/>
            <a:ext cx="4699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43200" y="617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– Absolute Value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842121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3048000"/>
            <a:ext cx="807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3657600"/>
            <a:ext cx="807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– Absolute Value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6988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276600"/>
            <a:ext cx="12573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343400"/>
            <a:ext cx="2032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5562600"/>
            <a:ext cx="20955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2362200"/>
            <a:ext cx="463550" cy="5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4572000"/>
            <a:ext cx="38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3429000"/>
            <a:ext cx="463550" cy="5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19400" y="5943600"/>
            <a:ext cx="38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- Example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03541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3048000"/>
            <a:ext cx="807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505200"/>
            <a:ext cx="807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4038600"/>
            <a:ext cx="807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495800"/>
            <a:ext cx="807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- Practice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78251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38400"/>
            <a:ext cx="9525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505200"/>
            <a:ext cx="952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495800"/>
            <a:ext cx="1117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5562600"/>
            <a:ext cx="1549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2743199"/>
            <a:ext cx="609600" cy="43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3733800"/>
            <a:ext cx="381000" cy="41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0" y="4724400"/>
            <a:ext cx="3810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5791199"/>
            <a:ext cx="304800" cy="46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Handout – Not in workbook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Practice </a:t>
            </a:r>
            <a:r>
              <a:rPr lang="en-US" dirty="0" smtClean="0">
                <a:latin typeface="Arial Black" pitchFamily="34" charset="0"/>
              </a:rPr>
              <a:t>2-1</a:t>
            </a:r>
          </a:p>
          <a:p>
            <a:r>
              <a:rPr lang="en-US" dirty="0" smtClean="0">
                <a:latin typeface="Arial Black" pitchFamily="34" charset="0"/>
              </a:rPr>
              <a:t>Practice 2-2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			Even Problems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Additive Inverse </a:t>
            </a:r>
            <a:r>
              <a:rPr lang="en-US" dirty="0" smtClean="0"/>
              <a:t>– The opposite of a number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70850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495800"/>
            <a:ext cx="7212013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- 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44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133600" y="2514600"/>
            <a:ext cx="6477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3352800"/>
            <a:ext cx="6781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4267200"/>
            <a:ext cx="6477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5029200"/>
            <a:ext cx="7010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- Practice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6153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1723571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581400"/>
            <a:ext cx="2002204" cy="45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648200"/>
            <a:ext cx="222556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638800"/>
            <a:ext cx="1695450" cy="39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667000"/>
            <a:ext cx="82494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4038600"/>
            <a:ext cx="82494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5029200"/>
            <a:ext cx="108359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5918835"/>
            <a:ext cx="552450" cy="93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Rules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72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- Example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799"/>
            <a:ext cx="9144000" cy="355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895600" y="2438400"/>
            <a:ext cx="6248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3124200"/>
            <a:ext cx="624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3810000"/>
            <a:ext cx="624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4419600"/>
            <a:ext cx="6248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- Practice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230505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230331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3200400"/>
            <a:ext cx="24622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267200"/>
            <a:ext cx="239150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466862"/>
            <a:ext cx="1964872" cy="7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0" y="2514600"/>
            <a:ext cx="762000" cy="50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3657600"/>
            <a:ext cx="1246909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4610100"/>
            <a:ext cx="76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799" y="5893163"/>
            <a:ext cx="785333" cy="96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in Equations - Example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4999"/>
            <a:ext cx="9144000" cy="237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" y="3200400"/>
            <a:ext cx="624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3581400"/>
            <a:ext cx="8534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038600"/>
            <a:ext cx="624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1814</TotalTime>
  <Words>128</Words>
  <Application>Microsoft Office PowerPoint</Application>
  <PresentationFormat>On-screen Show (4:3)</PresentationFormat>
  <Paragraphs>36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Adding and Subtracting Rational Numbers</vt:lpstr>
      <vt:lpstr>Properties</vt:lpstr>
      <vt:lpstr>Vocabulary</vt:lpstr>
      <vt:lpstr>Addition - Example</vt:lpstr>
      <vt:lpstr>Addition - Practice</vt:lpstr>
      <vt:lpstr>Additional Rules</vt:lpstr>
      <vt:lpstr>Addition - Example</vt:lpstr>
      <vt:lpstr>Addition - Practice</vt:lpstr>
      <vt:lpstr>Addition in Equations - Example</vt:lpstr>
      <vt:lpstr>Addition in Equations - Practice</vt:lpstr>
      <vt:lpstr>Addition in Equations - Example</vt:lpstr>
      <vt:lpstr>Vocabulary</vt:lpstr>
      <vt:lpstr>Matrices</vt:lpstr>
      <vt:lpstr>Addition - Matrices</vt:lpstr>
      <vt:lpstr>Addition – Matrices - Practice</vt:lpstr>
      <vt:lpstr>Subtraction – Group Work</vt:lpstr>
      <vt:lpstr>Subtraction - Example</vt:lpstr>
      <vt:lpstr>Subtraction - Practice</vt:lpstr>
      <vt:lpstr>Subtraction – with tiles</vt:lpstr>
      <vt:lpstr>Subtraction - Rule</vt:lpstr>
      <vt:lpstr>Subtraction - Example</vt:lpstr>
      <vt:lpstr>Subtraction - Practice</vt:lpstr>
      <vt:lpstr>Subtraction – Absolute Value</vt:lpstr>
      <vt:lpstr>Subtraction – Absolute Value</vt:lpstr>
      <vt:lpstr>Subtraction - Example</vt:lpstr>
      <vt:lpstr>Subtraction - Practice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88</cp:revision>
  <dcterms:created xsi:type="dcterms:W3CDTF">2008-08-10T20:43:11Z</dcterms:created>
  <dcterms:modified xsi:type="dcterms:W3CDTF">2010-08-15T20:14:20Z</dcterms:modified>
</cp:coreProperties>
</file>