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3"/>
  </p:handoutMasterIdLst>
  <p:sldIdLst>
    <p:sldId id="320" r:id="rId2"/>
    <p:sldId id="380" r:id="rId3"/>
    <p:sldId id="321" r:id="rId4"/>
    <p:sldId id="35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C5"/>
    <a:srgbClr val="FFFFCC"/>
    <a:srgbClr val="FBE9FD"/>
    <a:srgbClr val="FFFFFF"/>
    <a:srgbClr val="CCECFF"/>
    <a:srgbClr val="0033CC"/>
    <a:srgbClr val="990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728" autoAdjust="0"/>
  </p:normalViewPr>
  <p:slideViewPr>
    <p:cSldViewPr>
      <p:cViewPr>
        <p:scale>
          <a:sx n="75" d="100"/>
          <a:sy n="75" d="100"/>
        </p:scale>
        <p:origin x="-207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notesViewPr>
    <p:cSldViewPr>
      <p:cViewPr varScale="1">
        <p:scale>
          <a:sx n="84" d="100"/>
          <a:sy n="84" d="100"/>
        </p:scale>
        <p:origin x="-139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MA06-284-48-2603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Page b.3.7.c.</a:t>
            </a:r>
            <a:fld id="{1EFF5003-D3F8-4D76-AF5D-A028E6968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ABF3-3E8A-456F-8CD6-9DBE2582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4775-F3D8-404D-A7A1-4F243DD31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329C-DE0D-4D0A-B3C7-D70ED52FC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CC5A-705E-45A1-BB94-09B95E1C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8064C-F380-46C4-B706-BF169D753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F61A-1866-4114-89B0-5042D2FD4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D6CD-C6F3-40C9-91C5-2E8A634FB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9AA8-F5DC-4AD1-9F0E-47A64452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6D64-066B-41A4-B6BB-0CE92084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5E56-CF29-47CC-95C4-F00EF335B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994F-4F11-49C3-92D4-1879875B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018E-8B2C-4995-862D-3115B0C1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955BB7-F9AF-47A6-8BDF-833FF12B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43434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FF00"/>
                </a:solidFill>
              </a:rPr>
              <a:t>ECA Practice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352800"/>
            <a:ext cx="10128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46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524000" y="5791200"/>
            <a:ext cx="38862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9144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825" y="5867400"/>
            <a:ext cx="1527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388"/>
            <a:ext cx="91440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300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799138"/>
            <a:ext cx="8382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200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34496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6173788"/>
            <a:ext cx="8128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22367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819400"/>
            <a:ext cx="21923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91000"/>
            <a:ext cx="9667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533400" y="4038600"/>
            <a:ext cx="69342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0" y="3048000"/>
            <a:ext cx="38862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571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47888"/>
            <a:ext cx="5492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362200"/>
            <a:ext cx="46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General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DEAC5"/>
                </a:solidFill>
              </a:rPr>
              <a:t>1 session with calculator, 1 without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DEAC5"/>
                </a:solidFill>
              </a:rPr>
              <a:t>27 questions on each session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DEAC5"/>
                </a:solidFill>
              </a:rPr>
              <a:t>55 minutes allowed for each session</a:t>
            </a:r>
            <a:endParaRPr lang="en-US" sz="3600" dirty="0">
              <a:solidFill>
                <a:srgbClr val="FDEAC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8"/>
            <a:ext cx="9144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0" y="4572000"/>
            <a:ext cx="22098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4813"/>
            <a:ext cx="91440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0" y="3810000"/>
            <a:ext cx="26670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4600"/>
            <a:ext cx="2593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28575"/>
            <a:ext cx="6858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1371600" y="1676400"/>
            <a:ext cx="6400800" cy="4343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525"/>
            <a:ext cx="69215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1943100" y="2400300"/>
            <a:ext cx="6705600" cy="2209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0"/>
            <a:ext cx="674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0800000">
            <a:off x="1447800" y="1600200"/>
            <a:ext cx="6629400" cy="2286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167277">
            <a:off x="-227013" y="2547938"/>
            <a:ext cx="7924801" cy="502920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1524000" y="2209800"/>
            <a:ext cx="6019800" cy="297180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4686101">
            <a:off x="2897187" y="160338"/>
            <a:ext cx="7924801" cy="502920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298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6200"/>
            <a:ext cx="8350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1168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95800"/>
            <a:ext cx="2746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5707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85800" y="4648200"/>
            <a:ext cx="2057400" cy="838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48514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0" y="2133600"/>
            <a:ext cx="38862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16013"/>
            <a:ext cx="75692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5181600"/>
            <a:ext cx="24384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486400"/>
            <a:ext cx="1425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11112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662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52800"/>
            <a:ext cx="1701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352800"/>
            <a:ext cx="2133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52800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267200"/>
            <a:ext cx="1676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6038"/>
            <a:ext cx="7504113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1981200" y="2057400"/>
            <a:ext cx="6019800" cy="403860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7434593">
            <a:off x="127793" y="1266032"/>
            <a:ext cx="7924801" cy="295751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1790700" y="2019300"/>
            <a:ext cx="6477000" cy="32004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3832060">
            <a:off x="-355600" y="2576513"/>
            <a:ext cx="7924800" cy="2959100"/>
          </a:xfrm>
          <a:prstGeom prst="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019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4114800"/>
            <a:ext cx="50292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4343400"/>
            <a:ext cx="46482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914400" y="4191000"/>
            <a:ext cx="61722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400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09600" y="2362200"/>
            <a:ext cx="61722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724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2743200"/>
            <a:ext cx="38862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931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" y="3962400"/>
            <a:ext cx="25146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75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7200" y="2590800"/>
            <a:ext cx="64770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48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371600" y="3810000"/>
            <a:ext cx="25146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930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4495800"/>
            <a:ext cx="31242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5181600"/>
            <a:ext cx="31242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43434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905000" y="4114800"/>
            <a:ext cx="37338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4882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81400"/>
            <a:ext cx="39560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40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962400"/>
            <a:ext cx="35750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41148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828800" y="3276600"/>
            <a:ext cx="37338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43434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905000" y="3810000"/>
            <a:ext cx="37338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400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572000"/>
            <a:ext cx="4495800" cy="1371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47775"/>
            <a:ext cx="46355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362200" y="3962400"/>
            <a:ext cx="4800600" cy="1295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5181600"/>
            <a:ext cx="22860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" y="3200400"/>
            <a:ext cx="39624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" y="3352800"/>
            <a:ext cx="39624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" y="3352800"/>
            <a:ext cx="39624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6897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38500"/>
            <a:ext cx="1066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170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2971800"/>
            <a:ext cx="4487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84625"/>
            <a:ext cx="3962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953000"/>
            <a:ext cx="184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800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514600" y="3733800"/>
            <a:ext cx="39624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393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8763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49375"/>
            <a:ext cx="5410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1981200" y="3657600"/>
            <a:ext cx="38862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8"/>
            <a:ext cx="73279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714999" cy="387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0"/>
            <a:ext cx="6932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565913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991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5146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369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ECA Practice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6263"/>
            <a:ext cx="8153400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1077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16972</TotalTime>
  <Words>141</Words>
  <Application>Microsoft Office PowerPoint</Application>
  <PresentationFormat>On-screen Show (4:3)</PresentationFormat>
  <Paragraphs>64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ECA Practice 1</vt:lpstr>
      <vt:lpstr>General Information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  <vt:lpstr>ECA Practice</vt:lpstr>
    </vt:vector>
  </TitlesOfParts>
  <Company>TC Howe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Exercises</dc:title>
  <dc:creator>Jeff Fronius</dc:creator>
  <cp:lastModifiedBy>Jeff Fronius</cp:lastModifiedBy>
  <cp:revision>426</cp:revision>
  <dcterms:created xsi:type="dcterms:W3CDTF">2005-11-10T01:06:51Z</dcterms:created>
  <dcterms:modified xsi:type="dcterms:W3CDTF">2010-04-28T01:22:37Z</dcterms:modified>
</cp:coreProperties>
</file>