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7" r:id="rId3"/>
    <p:sldId id="285" r:id="rId4"/>
    <p:sldId id="275" r:id="rId5"/>
    <p:sldId id="276" r:id="rId6"/>
    <p:sldId id="278" r:id="rId7"/>
    <p:sldId id="281" r:id="rId8"/>
    <p:sldId id="282" r:id="rId9"/>
    <p:sldId id="283" r:id="rId10"/>
    <p:sldId id="284" r:id="rId11"/>
    <p:sldId id="286" r:id="rId12"/>
    <p:sldId id="287" r:id="rId13"/>
    <p:sldId id="280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608" y="-4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660B8-0429-423C-B966-288D8B074CD1}" type="datetimeFigureOut">
              <a:rPr lang="en-US"/>
              <a:pPr>
                <a:defRPr/>
              </a:pPr>
              <a:t>7/26/2010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4D904-8021-4756-B836-0DF790F5B7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B9C4D-A7CE-4A0D-B4E1-B4884907CC4D}" type="datetimeFigureOut">
              <a:rPr lang="en-US"/>
              <a:pPr>
                <a:defRPr/>
              </a:pPr>
              <a:t>7/26/2010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8A03C-09A1-45C5-B21E-ADF57A34B2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92E214-146B-48F2-9F18-C21827670917}" type="datetimeFigureOut">
              <a:rPr lang="en-US"/>
              <a:pPr>
                <a:defRPr/>
              </a:pPr>
              <a:t>7/26/2010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CBFDE-ACDB-4846-A5CF-4237BA05DB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7FF1F-BA35-4CD7-B732-C6FFD43B184E}" type="datetimeFigureOut">
              <a:rPr lang="en-US"/>
              <a:pPr>
                <a:defRPr/>
              </a:pPr>
              <a:t>7/26/2010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DFCFE-1ECF-4E63-AF0A-A4356E1496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58CD6-AC91-4887-A22C-9EAFB52F337D}" type="datetimeFigureOut">
              <a:rPr lang="en-US"/>
              <a:pPr>
                <a:defRPr/>
              </a:pPr>
              <a:t>7/26/2010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64636-904A-4D4E-B752-6B501E62DF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FE3A4-EE98-490B-962E-E7A669614E15}" type="datetimeFigureOut">
              <a:rPr lang="en-US"/>
              <a:pPr>
                <a:defRPr/>
              </a:pPr>
              <a:t>7/26/2010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BDCD99-79E4-4FB6-8FD0-97461777B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62107-4045-4B6F-902D-B18F42160107}" type="datetimeFigureOut">
              <a:rPr lang="en-US"/>
              <a:pPr>
                <a:defRPr/>
              </a:pPr>
              <a:t>7/26/2010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574217-CBE9-4F18-8EE4-466F4D360B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97D19-582D-434F-9EC5-BFF86358AF7F}" type="datetimeFigureOut">
              <a:rPr lang="en-US"/>
              <a:pPr>
                <a:defRPr/>
              </a:pPr>
              <a:t>7/26/2010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FF0B29-F94B-472E-9855-202E2EB7E3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21370-C449-4E87-B22C-CA00FDC71F2B}" type="datetimeFigureOut">
              <a:rPr lang="en-US"/>
              <a:pPr>
                <a:defRPr/>
              </a:pPr>
              <a:t>7/26/2010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6E8A9-90B8-457C-A304-7EE94C2537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98988A-2F83-422E-96A0-47D9F6A3B97B}" type="datetimeFigureOut">
              <a:rPr lang="en-US"/>
              <a:pPr>
                <a:defRPr/>
              </a:pPr>
              <a:t>7/26/2010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28CF1-BEF3-4D25-B64B-295A2E583F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F21F5-D0B5-4E34-A6DD-FAD9390DEE62}" type="datetimeFigureOut">
              <a:rPr lang="en-US"/>
              <a:pPr>
                <a:defRPr/>
              </a:pPr>
              <a:t>7/26/2010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506E19-1371-4E2E-B8D9-A493692555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CA030C6A-C35D-4CC6-911F-D4A0756B4011}" type="datetimeFigureOut">
              <a:rPr lang="en-US"/>
              <a:pPr>
                <a:defRPr/>
              </a:pPr>
              <a:t>7/26/2010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CAF6C339-5FEB-4DAE-81B3-3D06F21527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8" r:id="rId2"/>
    <p:sldLayoutId id="2147483684" r:id="rId3"/>
    <p:sldLayoutId id="2147483679" r:id="rId4"/>
    <p:sldLayoutId id="2147483680" r:id="rId5"/>
    <p:sldLayoutId id="2147483681" r:id="rId6"/>
    <p:sldLayoutId id="2147483685" r:id="rId7"/>
    <p:sldLayoutId id="2147483686" r:id="rId8"/>
    <p:sldLayoutId id="2147483687" r:id="rId9"/>
    <p:sldLayoutId id="2147483682" r:id="rId10"/>
    <p:sldLayoutId id="214748368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fontAlgn="base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fontAlgn="base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fontAlgn="base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fontAlgn="base">
        <a:spcBef>
          <a:spcPct val="20000"/>
        </a:spcBef>
        <a:spcAft>
          <a:spcPct val="0"/>
        </a:spcAft>
        <a:buClr>
          <a:srgbClr val="E88651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71800"/>
            <a:ext cx="8077200" cy="20574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Bar Graphs</a:t>
            </a:r>
            <a:b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</a:b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Dot Plots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98430" y="2743200"/>
            <a:ext cx="234557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4825"/>
            <a:ext cx="6781800" cy="4625975"/>
          </a:xfrm>
        </p:spPr>
        <p:txBody>
          <a:bodyPr/>
          <a:lstStyle/>
          <a:p>
            <a:r>
              <a:rPr lang="en-US" sz="3600" dirty="0" smtClean="0"/>
              <a:t>Can we draw any conclusions from the look of the dot plot?</a:t>
            </a:r>
          </a:p>
          <a:p>
            <a:endParaRPr lang="en-US" sz="3600" dirty="0" smtClean="0"/>
          </a:p>
          <a:p>
            <a:r>
              <a:rPr lang="en-US" sz="3600" dirty="0" smtClean="0"/>
              <a:t>How could we do this again and get a different dot plot?</a:t>
            </a:r>
            <a:endParaRPr lang="en-US" sz="3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514600" y="3200400"/>
            <a:ext cx="4419600" cy="1673352"/>
          </a:xfrm>
        </p:spPr>
        <p:txBody>
          <a:bodyPr/>
          <a:lstStyle/>
          <a:p>
            <a:r>
              <a:rPr lang="en-US" dirty="0" smtClean="0"/>
              <a:t>Homework Quiz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438400"/>
            <a:ext cx="7313613" cy="189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4163582"/>
            <a:ext cx="7162800" cy="2694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0"/>
            <a:ext cx="58928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Homework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Lesson 1-1  Bar Graphs and Dot Plots</a:t>
            </a:r>
          </a:p>
          <a:p>
            <a:endParaRPr lang="en-US" sz="3600" dirty="0" smtClean="0"/>
          </a:p>
          <a:p>
            <a:r>
              <a:rPr lang="en-US" sz="3600" dirty="0" smtClean="0"/>
              <a:t>For problem #3, create a dot plot on a separate paper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Vocabulary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5638800" cy="4625975"/>
          </a:xfrm>
        </p:spPr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Dot Plot</a:t>
            </a:r>
            <a:r>
              <a:rPr lang="en-US" dirty="0" smtClean="0"/>
              <a:t>– A display of data shown above the number line or horizontal axis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7030A0"/>
                </a:solidFill>
              </a:rPr>
              <a:t>Range</a:t>
            </a:r>
            <a:r>
              <a:rPr lang="en-US" dirty="0" smtClean="0"/>
              <a:t> – The difference between the maximum and the minimum value in a set of data.</a:t>
            </a:r>
          </a:p>
          <a:p>
            <a:pPr>
              <a:buFont typeface="Wingdings 2" pitchFamily="18" charset="2"/>
              <a:buNone/>
            </a:pPr>
            <a:endParaRPr lang="en-US" dirty="0" smtClean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35650" y="0"/>
            <a:ext cx="330835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Vocabulary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Bar Graph </a:t>
            </a:r>
            <a:r>
              <a:rPr lang="en-US" dirty="0" smtClean="0"/>
              <a:t>– A graph that displays the data in bar with quantities grouped into categories.</a:t>
            </a:r>
          </a:p>
          <a:p>
            <a:pPr>
              <a:buFont typeface="Wingdings 2" pitchFamily="18" charset="2"/>
              <a:buNone/>
            </a:pPr>
            <a:endParaRPr lang="en-US" dirty="0" smtClean="0"/>
          </a:p>
        </p:txBody>
      </p:sp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2972009"/>
            <a:ext cx="6248400" cy="388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Dot Plots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95400"/>
            <a:ext cx="7999413" cy="537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1828800" cy="83515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Dot Plots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0"/>
            <a:ext cx="6781800" cy="455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752600"/>
            <a:ext cx="3390900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533400" y="2590800"/>
            <a:ext cx="4572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2590800"/>
            <a:ext cx="4572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133600" y="2590800"/>
            <a:ext cx="4572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971800" y="2590800"/>
            <a:ext cx="4572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962275"/>
            <a:ext cx="3505200" cy="389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50936" y="2133601"/>
            <a:ext cx="2693063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Dot Plot - Investigation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774825"/>
            <a:ext cx="6629400" cy="4625975"/>
          </a:xfrm>
        </p:spPr>
        <p:txBody>
          <a:bodyPr/>
          <a:lstStyle/>
          <a:p>
            <a:r>
              <a:rPr lang="en-US" sz="4800" dirty="0" smtClean="0"/>
              <a:t>Everyone take their pulse for 15 seconds</a:t>
            </a:r>
          </a:p>
          <a:p>
            <a:r>
              <a:rPr lang="en-US" sz="4800" dirty="0" smtClean="0"/>
              <a:t>Record the result on the white board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50938" y="2133600"/>
            <a:ext cx="2693062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Based on our class data</a:t>
            </a:r>
          </a:p>
          <a:p>
            <a:endParaRPr lang="en-US" sz="4000" dirty="0" smtClean="0"/>
          </a:p>
          <a:p>
            <a:r>
              <a:rPr lang="en-US" sz="4000" dirty="0" smtClean="0"/>
              <a:t>What is the spread of the data?</a:t>
            </a:r>
          </a:p>
          <a:p>
            <a:pPr>
              <a:buNone/>
            </a:pPr>
            <a:r>
              <a:rPr lang="en-US" sz="4000" dirty="0" smtClean="0"/>
              <a:t>		Minimum</a:t>
            </a:r>
          </a:p>
          <a:p>
            <a:pPr>
              <a:buNone/>
            </a:pPr>
            <a:r>
              <a:rPr lang="en-US" sz="4000" dirty="0" smtClean="0"/>
              <a:t>		Maximum</a:t>
            </a:r>
          </a:p>
          <a:p>
            <a:pPr>
              <a:buNone/>
            </a:pPr>
            <a:endParaRPr lang="en-US" sz="4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98430" y="2743200"/>
            <a:ext cx="234557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4825"/>
            <a:ext cx="6781800" cy="4625975"/>
          </a:xfrm>
        </p:spPr>
        <p:txBody>
          <a:bodyPr/>
          <a:lstStyle/>
          <a:p>
            <a:r>
              <a:rPr lang="en-US" sz="3600" dirty="0" smtClean="0"/>
              <a:t>Construct a number line with the minimum value near the left end.  Select a scale and label </a:t>
            </a:r>
            <a:r>
              <a:rPr lang="en-US" sz="3600" b="1" dirty="0" smtClean="0">
                <a:solidFill>
                  <a:srgbClr val="7030A0"/>
                </a:solidFill>
              </a:rPr>
              <a:t>equal intervals </a:t>
            </a:r>
            <a:r>
              <a:rPr lang="en-US" sz="3600" dirty="0" smtClean="0"/>
              <a:t>until you reach the maximum. </a:t>
            </a:r>
            <a:endParaRPr lang="en-US" sz="3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98430" y="2743200"/>
            <a:ext cx="234557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4825"/>
            <a:ext cx="6781800" cy="4625975"/>
          </a:xfrm>
        </p:spPr>
        <p:txBody>
          <a:bodyPr/>
          <a:lstStyle/>
          <a:p>
            <a:r>
              <a:rPr lang="en-US" sz="3600" dirty="0" smtClean="0"/>
              <a:t>Put a dot above the number line for each data value.  When a data value occurs more than once, stack the dots.</a:t>
            </a:r>
            <a:endParaRPr lang="en-US" sz="3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569</TotalTime>
  <Words>192</Words>
  <Application>Microsoft Office PowerPoint</Application>
  <PresentationFormat>On-screen Show (4:3)</PresentationFormat>
  <Paragraphs>31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Module</vt:lpstr>
      <vt:lpstr>Bar Graphs Dot Plots</vt:lpstr>
      <vt:lpstr>Vocabulary</vt:lpstr>
      <vt:lpstr>Vocabulary</vt:lpstr>
      <vt:lpstr>Dot Plots</vt:lpstr>
      <vt:lpstr>Dot Plots</vt:lpstr>
      <vt:lpstr>Dot Plot - Investigation</vt:lpstr>
      <vt:lpstr>Investigation</vt:lpstr>
      <vt:lpstr>Investigation</vt:lpstr>
      <vt:lpstr>Investigation</vt:lpstr>
      <vt:lpstr>Investigation</vt:lpstr>
      <vt:lpstr>Homework Quiz</vt:lpstr>
      <vt:lpstr>Slide 12</vt:lpstr>
      <vt:lpstr>Homework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Algebraic Expressions</dc:title>
  <dc:creator>Fronius</dc:creator>
  <cp:lastModifiedBy>Jeff Fronius</cp:lastModifiedBy>
  <cp:revision>58</cp:revision>
  <dcterms:created xsi:type="dcterms:W3CDTF">2008-08-10T20:43:11Z</dcterms:created>
  <dcterms:modified xsi:type="dcterms:W3CDTF">2010-07-26T20:26:43Z</dcterms:modified>
</cp:coreProperties>
</file>