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7"/>
  </p:notesMasterIdLst>
  <p:sldIdLst>
    <p:sldId id="279" r:id="rId2"/>
    <p:sldId id="280" r:id="rId3"/>
    <p:sldId id="282" r:id="rId4"/>
    <p:sldId id="283" r:id="rId5"/>
    <p:sldId id="285" r:id="rId6"/>
    <p:sldId id="284" r:id="rId7"/>
    <p:sldId id="286" r:id="rId8"/>
    <p:sldId id="303" r:id="rId9"/>
    <p:sldId id="287" r:id="rId10"/>
    <p:sldId id="288" r:id="rId11"/>
    <p:sldId id="289" r:id="rId12"/>
    <p:sldId id="295" r:id="rId13"/>
    <p:sldId id="296" r:id="rId14"/>
    <p:sldId id="297" r:id="rId15"/>
    <p:sldId id="290" r:id="rId16"/>
    <p:sldId id="291" r:id="rId17"/>
    <p:sldId id="304" r:id="rId18"/>
    <p:sldId id="292" r:id="rId19"/>
    <p:sldId id="293" r:id="rId20"/>
    <p:sldId id="298" r:id="rId21"/>
    <p:sldId id="294" r:id="rId22"/>
    <p:sldId id="299" r:id="rId23"/>
    <p:sldId id="300" r:id="rId24"/>
    <p:sldId id="301" r:id="rId25"/>
    <p:sldId id="30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DDDD"/>
    <a:srgbClr val="461E64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5" autoAdjust="0"/>
    <p:restoredTop sz="94660"/>
  </p:normalViewPr>
  <p:slideViewPr>
    <p:cSldViewPr>
      <p:cViewPr>
        <p:scale>
          <a:sx n="100" d="100"/>
          <a:sy n="100" d="100"/>
        </p:scale>
        <p:origin x="-84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AE7459-B99A-43C3-9126-5B91C3963DDF}" type="datetimeFigureOut">
              <a:rPr lang="en-US"/>
              <a:pPr>
                <a:defRPr/>
              </a:pPr>
              <a:t>11/30/2013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BD60A87-2E75-441E-ABBF-93CA8ADC6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D60A87-2E75-441E-ABBF-93CA8ADC669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2  6-3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Dividing Polynomials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Division - Example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797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914400" y="1981201"/>
            <a:ext cx="7391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1219200" y="3581401"/>
            <a:ext cx="73914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Division - Example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28600"/>
            <a:ext cx="9144001" cy="512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990600" y="1143001"/>
            <a:ext cx="73914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457200" y="2971801"/>
            <a:ext cx="73914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304800" y="5029201"/>
            <a:ext cx="7391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Synthetic Division - Practice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47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white">
          <a:xfrm>
            <a:off x="0" y="3581400"/>
            <a:ext cx="9144000" cy="213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Division - Practice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6314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Division - Practice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0"/>
            <a:ext cx="7924800" cy="57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Division - Practice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44000" cy="541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143000"/>
            <a:ext cx="3225800" cy="52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1524000" y="914400"/>
            <a:ext cx="73914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Synthetic Division - Practice</a:t>
            </a:r>
            <a:endParaRPr lang="en-US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26" y="152400"/>
            <a:ext cx="909297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295400"/>
            <a:ext cx="2309586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1524000" y="914400"/>
            <a:ext cx="73914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Theorem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33400"/>
            <a:ext cx="7110413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44000" cy="1757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31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 bwMode="white">
          <a:xfrm>
            <a:off x="457200" y="1447801"/>
            <a:ext cx="7391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533400" y="2514601"/>
            <a:ext cx="73914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533400" y="3962401"/>
            <a:ext cx="7391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Division - Review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35569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219200"/>
            <a:ext cx="1066800" cy="174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971800"/>
            <a:ext cx="3754438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1981200"/>
            <a:ext cx="990600" cy="1725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3962400"/>
            <a:ext cx="430212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2895600"/>
            <a:ext cx="1219200" cy="1902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4953000"/>
            <a:ext cx="411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03514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0" y="9906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0" y="213360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0" y="34290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Polynomial Division – Practice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6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990600"/>
            <a:ext cx="1041400" cy="68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0" y="1066800"/>
            <a:ext cx="914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85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295399"/>
            <a:ext cx="6477000" cy="160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895600"/>
            <a:ext cx="359954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4800600"/>
            <a:ext cx="6577013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0" y="1066800"/>
            <a:ext cx="91440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0" y="2971800"/>
            <a:ext cx="91440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0" y="480060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85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219200"/>
            <a:ext cx="6577013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2438400"/>
            <a:ext cx="5311569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white">
          <a:xfrm>
            <a:off x="0" y="1143000"/>
            <a:ext cx="9144000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Polynomial Division – Practice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04800"/>
            <a:ext cx="5710936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295400"/>
            <a:ext cx="424125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white">
          <a:xfrm>
            <a:off x="0" y="1295400"/>
            <a:ext cx="9144000" cy="259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Pages 426 - 428</a:t>
            </a:r>
          </a:p>
          <a:p>
            <a:pPr>
              <a:buNone/>
            </a:pPr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		14-28 even, 32, 40, 46, 66</a:t>
            </a:r>
          </a:p>
          <a:p>
            <a:pPr>
              <a:buNone/>
            </a:pP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Polynomial Division – Example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2400"/>
            <a:ext cx="7829231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838200" y="990600"/>
            <a:ext cx="65532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914400" y="1600200"/>
            <a:ext cx="8001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1524000" y="1905000"/>
            <a:ext cx="7391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914400" y="2209800"/>
            <a:ext cx="80010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838200" y="4191000"/>
            <a:ext cx="8077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914400" y="4648200"/>
            <a:ext cx="7772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Polynomial Division – Practice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4876800" cy="68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914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762000" y="914400"/>
            <a:ext cx="73914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495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If there is no remainder when dividing polynomials, then the divisor is a factor of the dividend  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Polynomial Division – Example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44000" cy="4756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white">
          <a:xfrm>
            <a:off x="609600" y="1524001"/>
            <a:ext cx="24384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5029200" y="1524001"/>
            <a:ext cx="3276600" cy="2514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533400" y="4267201"/>
            <a:ext cx="3810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4876800" y="4267201"/>
            <a:ext cx="41148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Polynomial Division - Practice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44000" cy="44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90600"/>
            <a:ext cx="471895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276600"/>
            <a:ext cx="5113594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1752600"/>
            <a:ext cx="711200" cy="39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4038600"/>
            <a:ext cx="63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 bwMode="white">
          <a:xfrm>
            <a:off x="1295400" y="1524000"/>
            <a:ext cx="73914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1219200" y="3810000"/>
            <a:ext cx="73914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Division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382000" cy="5545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49530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Synthetic Division – </a:t>
            </a:r>
            <a:r>
              <a:rPr lang="en-US" dirty="0" smtClean="0"/>
              <a:t>Polynomial long division where all the variables and exponents are omitted, and the divisor sign is reversed, so that all steps are performed as addition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2925</TotalTime>
  <Words>157</Words>
  <Application>Microsoft Office PowerPoint</Application>
  <PresentationFormat>On-screen Show (4:3)</PresentationFormat>
  <Paragraphs>56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Jeff01</vt:lpstr>
      <vt:lpstr>Algebra 2  6-3</vt:lpstr>
      <vt:lpstr>Long Division - Review</vt:lpstr>
      <vt:lpstr>Polynomial Division – Example</vt:lpstr>
      <vt:lpstr>Polynomial Division – Practice</vt:lpstr>
      <vt:lpstr>Polynomial Division</vt:lpstr>
      <vt:lpstr>Polynomial Division – Example</vt:lpstr>
      <vt:lpstr>Polynomial Division - Practice</vt:lpstr>
      <vt:lpstr>Synthetic Division</vt:lpstr>
      <vt:lpstr>Synthetic Division</vt:lpstr>
      <vt:lpstr>Synthetic Division - Example</vt:lpstr>
      <vt:lpstr>Synthetic Division - Example</vt:lpstr>
      <vt:lpstr>Synthetic Division - Practice</vt:lpstr>
      <vt:lpstr>Synthetic Division - Practice</vt:lpstr>
      <vt:lpstr>Synthetic Division - Practice</vt:lpstr>
      <vt:lpstr>Synthetic Division - Practice</vt:lpstr>
      <vt:lpstr>Synthetic Division - Practice</vt:lpstr>
      <vt:lpstr>Remainder Theorem</vt:lpstr>
      <vt:lpstr>Polynomial Division</vt:lpstr>
      <vt:lpstr>Polynomial Division</vt:lpstr>
      <vt:lpstr>Polynomial Division</vt:lpstr>
      <vt:lpstr>Polynomial Division – Practice</vt:lpstr>
      <vt:lpstr>Polynomial Division</vt:lpstr>
      <vt:lpstr>Polynomial Division</vt:lpstr>
      <vt:lpstr>Polynomial Division – Practice</vt:lpstr>
      <vt:lpstr>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Expressions</dc:title>
  <dc:creator>Fronius</dc:creator>
  <cp:lastModifiedBy>Jeff Fronius</cp:lastModifiedBy>
  <cp:revision>198</cp:revision>
  <dcterms:created xsi:type="dcterms:W3CDTF">2008-08-10T20:43:11Z</dcterms:created>
  <dcterms:modified xsi:type="dcterms:W3CDTF">2013-11-30T15:37:56Z</dcterms:modified>
</cp:coreProperties>
</file>