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5"/>
  </p:notesMasterIdLst>
  <p:sldIdLst>
    <p:sldId id="256" r:id="rId2"/>
    <p:sldId id="257" r:id="rId3"/>
    <p:sldId id="302" r:id="rId4"/>
    <p:sldId id="304" r:id="rId5"/>
    <p:sldId id="261" r:id="rId6"/>
    <p:sldId id="301" r:id="rId7"/>
    <p:sldId id="285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262" r:id="rId19"/>
    <p:sldId id="268" r:id="rId20"/>
    <p:sldId id="263" r:id="rId21"/>
    <p:sldId id="287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DD"/>
    <a:srgbClr val="461E64"/>
    <a:srgbClr val="FFCCCC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5" autoAdjust="0"/>
    <p:restoredTop sz="94660"/>
  </p:normalViewPr>
  <p:slideViewPr>
    <p:cSldViewPr>
      <p:cViewPr>
        <p:scale>
          <a:sx n="80" d="100"/>
          <a:sy n="80" d="100"/>
        </p:scale>
        <p:origin x="-1296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AE7459-B99A-43C3-9126-5B91C3963DDF}" type="datetimeFigureOut">
              <a:rPr lang="en-US"/>
              <a:pPr>
                <a:defRPr/>
              </a:pPr>
              <a:t>10/27/2012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D60A87-2E75-441E-ABBF-93CA8ADC6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0"/>
            <a:ext cx="8001000" cy="1066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1"/>
            <a:ext cx="77724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601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868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3716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86868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9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"/>
            <a:ext cx="3008313" cy="5285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Algebra 2   5-2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Graphing Quadratic Functions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62800" cy="50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33399"/>
            <a:ext cx="7772400" cy="295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809999"/>
            <a:ext cx="5334000" cy="109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white">
          <a:xfrm>
            <a:off x="228600" y="1066800"/>
            <a:ext cx="82296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00" y="4343400"/>
            <a:ext cx="7391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0"/>
            <a:ext cx="857218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162800" cy="50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white">
          <a:xfrm>
            <a:off x="457200" y="1295400"/>
            <a:ext cx="8534400" cy="403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878266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761999"/>
            <a:ext cx="7696200" cy="122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133600"/>
            <a:ext cx="7696200" cy="174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white">
          <a:xfrm>
            <a:off x="381000" y="1524000"/>
            <a:ext cx="853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00" y="2590800"/>
            <a:ext cx="85344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5105400" y="2362200"/>
            <a:ext cx="1295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878266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761999"/>
            <a:ext cx="7848600" cy="241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999" y="3352800"/>
            <a:ext cx="575016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white">
          <a:xfrm>
            <a:off x="457200" y="1143000"/>
            <a:ext cx="85344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457200" y="3810000"/>
            <a:ext cx="853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878266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362200"/>
            <a:ext cx="850469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0720" y="762000"/>
            <a:ext cx="338328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white">
          <a:xfrm>
            <a:off x="381000" y="2819400"/>
            <a:ext cx="85344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5791200" y="609600"/>
            <a:ext cx="335280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9144000" cy="126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514599"/>
            <a:ext cx="8763000" cy="113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8305800" cy="31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71600"/>
            <a:ext cx="864636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91001"/>
            <a:ext cx="8686800" cy="1143000"/>
          </a:xfrm>
        </p:spPr>
        <p:txBody>
          <a:bodyPr/>
          <a:lstStyle/>
          <a:p>
            <a:r>
              <a:rPr lang="en-US" dirty="0" smtClean="0"/>
              <a:t>Parabola - Example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4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648200" y="1524001"/>
            <a:ext cx="137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91200" y="1981201"/>
            <a:ext cx="3352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0" y="2286001"/>
            <a:ext cx="457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3048001"/>
            <a:ext cx="6096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0" y="4191001"/>
            <a:ext cx="6096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00400" y="4953001"/>
            <a:ext cx="4495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9436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Parabola - Example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3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791200" y="1311442"/>
            <a:ext cx="137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91400" y="1768642"/>
            <a:ext cx="137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3800" y="2302042"/>
            <a:ext cx="5181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3064042"/>
            <a:ext cx="5181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4283242"/>
            <a:ext cx="5181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33800" y="4969042"/>
            <a:ext cx="5181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Quadratic Function </a:t>
            </a:r>
            <a:r>
              <a:rPr lang="en-US" dirty="0" smtClean="0"/>
              <a:t>– A function that can be modeled ax</a:t>
            </a:r>
            <a:r>
              <a:rPr lang="en-US" baseline="30000" dirty="0" smtClean="0"/>
              <a:t>2</a:t>
            </a:r>
            <a:r>
              <a:rPr lang="en-US" dirty="0" smtClean="0"/>
              <a:t> + </a:t>
            </a:r>
            <a:r>
              <a:rPr lang="en-US" dirty="0" err="1" smtClean="0"/>
              <a:t>bx</a:t>
            </a:r>
            <a:r>
              <a:rPr lang="en-US" dirty="0" smtClean="0"/>
              <a:t> + c = 0 where a does not equal zero.  The domain is all real numbers.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Parabola - Practice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35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990601"/>
            <a:ext cx="8255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447801"/>
            <a:ext cx="736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905001"/>
            <a:ext cx="8763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2286001"/>
            <a:ext cx="927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7200" y="990601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7200" y="1371601"/>
            <a:ext cx="927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7200" y="1752601"/>
            <a:ext cx="8763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97800" y="2133601"/>
            <a:ext cx="1346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5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371599" y="1274946"/>
            <a:ext cx="3733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1599" y="2189346"/>
            <a:ext cx="3733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399" y="3713346"/>
            <a:ext cx="4495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95399" y="5237346"/>
            <a:ext cx="4343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1599" y="6075546"/>
            <a:ext cx="4495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0199" y="1351146"/>
            <a:ext cx="3352800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Parabolas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0391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133600"/>
            <a:ext cx="1133929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9997"/>
            <a:ext cx="9144000" cy="681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068" y="457200"/>
            <a:ext cx="915806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295400" y="2057400"/>
            <a:ext cx="4343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400" y="2971800"/>
            <a:ext cx="4343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91000" y="2667000"/>
            <a:ext cx="2362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95400" y="3505200"/>
            <a:ext cx="533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19200" y="4648200"/>
            <a:ext cx="5257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715000"/>
            <a:ext cx="5181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81800" y="4572000"/>
            <a:ext cx="2209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10400" y="1828800"/>
            <a:ext cx="18288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534400" y="0"/>
            <a:ext cx="6096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193036" y="3412236"/>
            <a:ext cx="5638800" cy="1252728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Graphing - Example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71070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724400" y="685800"/>
            <a:ext cx="3810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4600" y="1371600"/>
            <a:ext cx="5867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2362200"/>
            <a:ext cx="3810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8400" y="3733800"/>
            <a:ext cx="6477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0" y="5105400"/>
            <a:ext cx="3810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- Practice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77731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295400"/>
            <a:ext cx="3492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133600"/>
            <a:ext cx="368844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27633" y="1143000"/>
            <a:ext cx="2416367" cy="358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2971800"/>
            <a:ext cx="3378200" cy="252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59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143000" y="2057400"/>
            <a:ext cx="6477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3886200"/>
            <a:ext cx="8077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3505200"/>
            <a:ext cx="3733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5562600"/>
            <a:ext cx="6477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0"/>
            <a:ext cx="91059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" y="1219200"/>
            <a:ext cx="9144000" cy="506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333500" y="1295400"/>
            <a:ext cx="78486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04900" y="3657600"/>
            <a:ext cx="64770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Parabolas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y coordinate of the vertex is either the maximum or the minimum value of the quadratic function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799"/>
            <a:ext cx="8763000" cy="301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505200"/>
            <a:ext cx="7072313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Finding a minimum - Example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5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1219201"/>
            <a:ext cx="8839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1905001"/>
            <a:ext cx="8229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2438401"/>
            <a:ext cx="815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2895601"/>
            <a:ext cx="6629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3200401"/>
            <a:ext cx="6629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4343401"/>
            <a:ext cx="6629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104419"/>
            <a:ext cx="3378200" cy="384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914400"/>
            <a:ext cx="8839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57600" y="2362200"/>
            <a:ext cx="3962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286000"/>
            <a:ext cx="3581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0" y="3352800"/>
            <a:ext cx="2286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352800"/>
            <a:ext cx="3657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724400"/>
            <a:ext cx="60198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477000"/>
            <a:ext cx="883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3581400"/>
            <a:ext cx="28194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a minimum - Practice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4282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76400"/>
            <a:ext cx="7581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590800"/>
            <a:ext cx="3505200" cy="300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1143000"/>
            <a:ext cx="3111500" cy="54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2895600"/>
            <a:ext cx="14478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r>
              <a:rPr lang="en-US" dirty="0" smtClean="0"/>
              <a:t>328 – 330</a:t>
            </a:r>
          </a:p>
          <a:p>
            <a:endParaRPr lang="en-US" dirty="0"/>
          </a:p>
          <a:p>
            <a:r>
              <a:rPr lang="en-US" smtClean="0"/>
              <a:t>16, 18, 22, 28, 34, 60, 62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67161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625975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Parabola </a:t>
            </a:r>
            <a:r>
              <a:rPr lang="en-US" dirty="0" smtClean="0"/>
              <a:t>– The graph of a quadratic function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Axis of Symmetry </a:t>
            </a:r>
            <a:r>
              <a:rPr lang="en-US" dirty="0" smtClean="0"/>
              <a:t>– The line that divides the parabola into two mirror images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Vertex of the parabola </a:t>
            </a:r>
            <a:r>
              <a:rPr lang="en-US" dirty="0" smtClean="0"/>
              <a:t>– The point at which the parabola intersects the axis of symmetry, this is the minimum or maximum of the graph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074602"/>
            <a:ext cx="5942013" cy="241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8077200" cy="531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Parabola - Symmetry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7924800" cy="52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53200" cy="109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371600"/>
            <a:ext cx="7391400" cy="182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228600" y="1371600"/>
            <a:ext cx="73914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124200"/>
            <a:ext cx="3680677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white">
          <a:xfrm>
            <a:off x="4953000" y="3048000"/>
            <a:ext cx="3962400" cy="25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62800" cy="50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85800"/>
            <a:ext cx="8077200" cy="150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438400"/>
            <a:ext cx="8915400" cy="269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white">
          <a:xfrm>
            <a:off x="0" y="1600200"/>
            <a:ext cx="838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228600" y="3048000"/>
            <a:ext cx="89154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2851</TotalTime>
  <Words>199</Words>
  <Application>Microsoft Office PowerPoint</Application>
  <PresentationFormat>On-screen Show (4:3)</PresentationFormat>
  <Paragraphs>69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Jeff01</vt:lpstr>
      <vt:lpstr>Algebra 2   5-2</vt:lpstr>
      <vt:lpstr>Vocabulary</vt:lpstr>
      <vt:lpstr>Quadratics</vt:lpstr>
      <vt:lpstr>Properties</vt:lpstr>
      <vt:lpstr>Vocabulary</vt:lpstr>
      <vt:lpstr>Vertex</vt:lpstr>
      <vt:lpstr>Parabola - Symmetry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Parabola - Example</vt:lpstr>
      <vt:lpstr>Parabola - Example</vt:lpstr>
      <vt:lpstr>Parabola - Practice</vt:lpstr>
      <vt:lpstr>Slide 21</vt:lpstr>
      <vt:lpstr>Graphing Parabolas</vt:lpstr>
      <vt:lpstr>Slide 23</vt:lpstr>
      <vt:lpstr>Slide 24</vt:lpstr>
      <vt:lpstr>Graphing - Example</vt:lpstr>
      <vt:lpstr>Graphing - Practice</vt:lpstr>
      <vt:lpstr>Slide 27</vt:lpstr>
      <vt:lpstr>Slide 28</vt:lpstr>
      <vt:lpstr>Parabolas</vt:lpstr>
      <vt:lpstr>Finding a minimum - Example</vt:lpstr>
      <vt:lpstr>Slide 31</vt:lpstr>
      <vt:lpstr>Finding a minimum - Practice</vt:lpstr>
      <vt:lpstr>Homework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Algebraic Expressions</dc:title>
  <dc:creator>Fronius</dc:creator>
  <cp:lastModifiedBy>Jeff Fronius</cp:lastModifiedBy>
  <cp:revision>189</cp:revision>
  <dcterms:created xsi:type="dcterms:W3CDTF">2008-08-10T20:43:11Z</dcterms:created>
  <dcterms:modified xsi:type="dcterms:W3CDTF">2012-10-27T16:43:27Z</dcterms:modified>
</cp:coreProperties>
</file>