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7"/>
  </p:notes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8" r:id="rId42"/>
    <p:sldId id="419" r:id="rId43"/>
    <p:sldId id="420" r:id="rId44"/>
    <p:sldId id="421" r:id="rId45"/>
    <p:sldId id="422" r:id="rId46"/>
    <p:sldId id="423" r:id="rId47"/>
    <p:sldId id="425" r:id="rId48"/>
    <p:sldId id="426" r:id="rId49"/>
    <p:sldId id="427" r:id="rId50"/>
    <p:sldId id="428" r:id="rId51"/>
    <p:sldId id="429" r:id="rId52"/>
    <p:sldId id="430" r:id="rId53"/>
    <p:sldId id="344" r:id="rId54"/>
    <p:sldId id="417" r:id="rId55"/>
    <p:sldId id="424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00"/>
    <a:srgbClr val="0000CC"/>
    <a:srgbClr val="FF0066"/>
    <a:srgbClr val="FFDDDD"/>
    <a:srgbClr val="461E64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3" autoAdjust="0"/>
    <p:restoredTop sz="94660"/>
  </p:normalViewPr>
  <p:slideViewPr>
    <p:cSldViewPr>
      <p:cViewPr>
        <p:scale>
          <a:sx n="90" d="100"/>
          <a:sy n="90" d="100"/>
        </p:scale>
        <p:origin x="-118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3/8/2014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2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56959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9847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2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8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10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10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1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1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7" Type="http://schemas.openxmlformats.org/officeDocument/2006/relationships/image" Target="../media/image1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7" Type="http://schemas.openxmlformats.org/officeDocument/2006/relationships/image" Target="../media/image12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4" Type="http://schemas.openxmlformats.org/officeDocument/2006/relationships/image" Target="../media/image12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7" Type="http://schemas.openxmlformats.org/officeDocument/2006/relationships/image" Target="../media/image13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5" Type="http://schemas.openxmlformats.org/officeDocument/2006/relationships/image" Target="../media/image131.png"/><Relationship Id="rId4" Type="http://schemas.openxmlformats.org/officeDocument/2006/relationships/image" Target="../media/image13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7" Type="http://schemas.openxmlformats.org/officeDocument/2006/relationships/image" Target="../media/image13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7" Type="http://schemas.openxmlformats.org/officeDocument/2006/relationships/image" Target="../media/image14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4" Type="http://schemas.openxmlformats.org/officeDocument/2006/relationships/image" Target="../media/image13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7" Type="http://schemas.openxmlformats.org/officeDocument/2006/relationships/image" Target="../media/image14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4" Type="http://schemas.openxmlformats.org/officeDocument/2006/relationships/image" Target="../media/image14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7" Type="http://schemas.openxmlformats.org/officeDocument/2006/relationships/image" Target="../media/image15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3.png"/><Relationship Id="rId5" Type="http://schemas.openxmlformats.org/officeDocument/2006/relationships/image" Target="../media/image152.png"/><Relationship Id="rId4" Type="http://schemas.openxmlformats.org/officeDocument/2006/relationships/image" Target="../media/image15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7" Type="http://schemas.openxmlformats.org/officeDocument/2006/relationships/image" Target="../media/image15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image" Target="../media/image15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png"/><Relationship Id="rId7" Type="http://schemas.openxmlformats.org/officeDocument/2006/relationships/image" Target="../media/image16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5" Type="http://schemas.openxmlformats.org/officeDocument/2006/relationships/image" Target="../media/image161.png"/><Relationship Id="rId4" Type="http://schemas.openxmlformats.org/officeDocument/2006/relationships/image" Target="../media/image1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png"/><Relationship Id="rId7" Type="http://schemas.openxmlformats.org/officeDocument/2006/relationships/image" Target="../media/image16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5" Type="http://schemas.openxmlformats.org/officeDocument/2006/relationships/image" Target="../media/image165.png"/><Relationship Id="rId4" Type="http://schemas.openxmlformats.org/officeDocument/2006/relationships/image" Target="../media/image16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70.png"/><Relationship Id="rId4" Type="http://schemas.openxmlformats.org/officeDocument/2006/relationships/image" Target="../media/image16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73.png"/><Relationship Id="rId4" Type="http://schemas.openxmlformats.org/officeDocument/2006/relationships/image" Target="../media/image17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75.png"/><Relationship Id="rId4" Type="http://schemas.openxmlformats.org/officeDocument/2006/relationships/image" Target="../media/image17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77.png"/><Relationship Id="rId4" Type="http://schemas.openxmlformats.org/officeDocument/2006/relationships/image" Target="../media/image17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79.png"/><Relationship Id="rId4" Type="http://schemas.openxmlformats.org/officeDocument/2006/relationships/image" Target="../media/image17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81.png"/><Relationship Id="rId4" Type="http://schemas.openxmlformats.org/officeDocument/2006/relationships/image" Target="../media/image18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83.png"/><Relationship Id="rId4" Type="http://schemas.openxmlformats.org/officeDocument/2006/relationships/image" Target="../media/image18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85.png"/><Relationship Id="rId4" Type="http://schemas.openxmlformats.org/officeDocument/2006/relationships/image" Target="../media/image18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87.png"/><Relationship Id="rId4" Type="http://schemas.openxmlformats.org/officeDocument/2006/relationships/image" Target="../media/image18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89.png"/><Relationship Id="rId4" Type="http://schemas.openxmlformats.org/officeDocument/2006/relationships/image" Target="../media/image18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91.png"/><Relationship Id="rId4" Type="http://schemas.openxmlformats.org/officeDocument/2006/relationships/image" Target="../media/image19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jpeg"/><Relationship Id="rId5" Type="http://schemas.openxmlformats.org/officeDocument/2006/relationships/image" Target="../media/image193.png"/><Relationship Id="rId4" Type="http://schemas.openxmlformats.org/officeDocument/2006/relationships/image" Target="../media/image192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7.png"/><Relationship Id="rId18" Type="http://schemas.openxmlformats.org/officeDocument/2006/relationships/image" Target="../media/image36.png"/><Relationship Id="rId26" Type="http://schemas.openxmlformats.org/officeDocument/2006/relationships/image" Target="../media/image53.png"/><Relationship Id="rId39" Type="http://schemas.openxmlformats.org/officeDocument/2006/relationships/image" Target="../media/image80.png"/><Relationship Id="rId3" Type="http://schemas.openxmlformats.org/officeDocument/2006/relationships/image" Target="../media/image6.png"/><Relationship Id="rId21" Type="http://schemas.openxmlformats.org/officeDocument/2006/relationships/image" Target="../media/image44.png"/><Relationship Id="rId34" Type="http://schemas.openxmlformats.org/officeDocument/2006/relationships/image" Target="../media/image69.png"/><Relationship Id="rId42" Type="http://schemas.openxmlformats.org/officeDocument/2006/relationships/image" Target="../media/image86.png"/><Relationship Id="rId7" Type="http://schemas.openxmlformats.org/officeDocument/2006/relationships/image" Target="../media/image14.png"/><Relationship Id="rId12" Type="http://schemas.openxmlformats.org/officeDocument/2006/relationships/image" Target="../media/image21.png"/><Relationship Id="rId17" Type="http://schemas.openxmlformats.org/officeDocument/2006/relationships/image" Target="../media/image34.png"/><Relationship Id="rId25" Type="http://schemas.openxmlformats.org/officeDocument/2006/relationships/image" Target="../media/image52.png"/><Relationship Id="rId33" Type="http://schemas.openxmlformats.org/officeDocument/2006/relationships/image" Target="../media/image68.png"/><Relationship Id="rId38" Type="http://schemas.openxmlformats.org/officeDocument/2006/relationships/image" Target="../media/image78.png"/><Relationship Id="rId2" Type="http://schemas.openxmlformats.org/officeDocument/2006/relationships/notesSlide" Target="../notesSlides/notesSlide53.xml"/><Relationship Id="rId16" Type="http://schemas.openxmlformats.org/officeDocument/2006/relationships/image" Target="../media/image30.png"/><Relationship Id="rId20" Type="http://schemas.openxmlformats.org/officeDocument/2006/relationships/image" Target="../media/image39.png"/><Relationship Id="rId29" Type="http://schemas.openxmlformats.org/officeDocument/2006/relationships/image" Target="../media/image60.png"/><Relationship Id="rId41" Type="http://schemas.openxmlformats.org/officeDocument/2006/relationships/image" Target="../media/image8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22.png"/><Relationship Id="rId24" Type="http://schemas.openxmlformats.org/officeDocument/2006/relationships/image" Target="../media/image49.png"/><Relationship Id="rId32" Type="http://schemas.openxmlformats.org/officeDocument/2006/relationships/image" Target="../media/image65.png"/><Relationship Id="rId37" Type="http://schemas.openxmlformats.org/officeDocument/2006/relationships/image" Target="../media/image76.png"/><Relationship Id="rId40" Type="http://schemas.openxmlformats.org/officeDocument/2006/relationships/image" Target="../media/image82.png"/><Relationship Id="rId5" Type="http://schemas.openxmlformats.org/officeDocument/2006/relationships/image" Target="../media/image10.png"/><Relationship Id="rId15" Type="http://schemas.openxmlformats.org/officeDocument/2006/relationships/image" Target="../media/image31.png"/><Relationship Id="rId23" Type="http://schemas.openxmlformats.org/officeDocument/2006/relationships/image" Target="../media/image48.png"/><Relationship Id="rId28" Type="http://schemas.openxmlformats.org/officeDocument/2006/relationships/image" Target="../media/image57.png"/><Relationship Id="rId36" Type="http://schemas.openxmlformats.org/officeDocument/2006/relationships/image" Target="../media/image74.png"/><Relationship Id="rId10" Type="http://schemas.openxmlformats.org/officeDocument/2006/relationships/image" Target="../media/image17.png"/><Relationship Id="rId19" Type="http://schemas.openxmlformats.org/officeDocument/2006/relationships/image" Target="../media/image40.png"/><Relationship Id="rId31" Type="http://schemas.openxmlformats.org/officeDocument/2006/relationships/image" Target="../media/image64.png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image" Target="../media/image26.png"/><Relationship Id="rId22" Type="http://schemas.openxmlformats.org/officeDocument/2006/relationships/image" Target="../media/image43.png"/><Relationship Id="rId27" Type="http://schemas.openxmlformats.org/officeDocument/2006/relationships/image" Target="../media/image56.png"/><Relationship Id="rId30" Type="http://schemas.openxmlformats.org/officeDocument/2006/relationships/image" Target="../media/image61.png"/><Relationship Id="rId35" Type="http://schemas.openxmlformats.org/officeDocument/2006/relationships/image" Target="../media/image72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9.png"/><Relationship Id="rId18" Type="http://schemas.openxmlformats.org/officeDocument/2006/relationships/image" Target="../media/image120.png"/><Relationship Id="rId26" Type="http://schemas.openxmlformats.org/officeDocument/2006/relationships/image" Target="../media/image137.png"/><Relationship Id="rId39" Type="http://schemas.openxmlformats.org/officeDocument/2006/relationships/image" Target="../media/image165.png"/><Relationship Id="rId3" Type="http://schemas.openxmlformats.org/officeDocument/2006/relationships/image" Target="../media/image89.png"/><Relationship Id="rId21" Type="http://schemas.openxmlformats.org/officeDocument/2006/relationships/image" Target="../media/image126.png"/><Relationship Id="rId34" Type="http://schemas.openxmlformats.org/officeDocument/2006/relationships/image" Target="../media/image154.png"/><Relationship Id="rId7" Type="http://schemas.openxmlformats.org/officeDocument/2006/relationships/image" Target="../media/image97.png"/><Relationship Id="rId12" Type="http://schemas.openxmlformats.org/officeDocument/2006/relationships/image" Target="../media/image107.png"/><Relationship Id="rId17" Type="http://schemas.openxmlformats.org/officeDocument/2006/relationships/image" Target="../media/image118.png"/><Relationship Id="rId25" Type="http://schemas.openxmlformats.org/officeDocument/2006/relationships/image" Target="../media/image135.png"/><Relationship Id="rId33" Type="http://schemas.openxmlformats.org/officeDocument/2006/relationships/image" Target="../media/image152.png"/><Relationship Id="rId38" Type="http://schemas.openxmlformats.org/officeDocument/2006/relationships/image" Target="../media/image163.png"/><Relationship Id="rId2" Type="http://schemas.openxmlformats.org/officeDocument/2006/relationships/notesSlide" Target="../notesSlides/notesSlide54.xml"/><Relationship Id="rId16" Type="http://schemas.openxmlformats.org/officeDocument/2006/relationships/image" Target="../media/image115.png"/><Relationship Id="rId20" Type="http://schemas.openxmlformats.org/officeDocument/2006/relationships/image" Target="../media/image124.png"/><Relationship Id="rId29" Type="http://schemas.openxmlformats.org/officeDocument/2006/relationships/image" Target="../media/image14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5.png"/><Relationship Id="rId11" Type="http://schemas.openxmlformats.org/officeDocument/2006/relationships/image" Target="../media/image105.png"/><Relationship Id="rId24" Type="http://schemas.openxmlformats.org/officeDocument/2006/relationships/image" Target="../media/image133.png"/><Relationship Id="rId32" Type="http://schemas.openxmlformats.org/officeDocument/2006/relationships/image" Target="../media/image150.png"/><Relationship Id="rId37" Type="http://schemas.openxmlformats.org/officeDocument/2006/relationships/image" Target="../media/image161.png"/><Relationship Id="rId40" Type="http://schemas.openxmlformats.org/officeDocument/2006/relationships/image" Target="../media/image167.png"/><Relationship Id="rId5" Type="http://schemas.openxmlformats.org/officeDocument/2006/relationships/image" Target="../media/image93.png"/><Relationship Id="rId15" Type="http://schemas.openxmlformats.org/officeDocument/2006/relationships/image" Target="../media/image113.png"/><Relationship Id="rId23" Type="http://schemas.openxmlformats.org/officeDocument/2006/relationships/image" Target="../media/image131.png"/><Relationship Id="rId28" Type="http://schemas.openxmlformats.org/officeDocument/2006/relationships/image" Target="../media/image141.png"/><Relationship Id="rId36" Type="http://schemas.openxmlformats.org/officeDocument/2006/relationships/image" Target="../media/image158.png"/><Relationship Id="rId10" Type="http://schemas.openxmlformats.org/officeDocument/2006/relationships/image" Target="../media/image103.png"/><Relationship Id="rId19" Type="http://schemas.openxmlformats.org/officeDocument/2006/relationships/image" Target="../media/image122.png"/><Relationship Id="rId31" Type="http://schemas.openxmlformats.org/officeDocument/2006/relationships/image" Target="../media/image148.png"/><Relationship Id="rId4" Type="http://schemas.openxmlformats.org/officeDocument/2006/relationships/image" Target="../media/image91.png"/><Relationship Id="rId9" Type="http://schemas.openxmlformats.org/officeDocument/2006/relationships/image" Target="../media/image101.png"/><Relationship Id="rId14" Type="http://schemas.openxmlformats.org/officeDocument/2006/relationships/image" Target="../media/image111.png"/><Relationship Id="rId22" Type="http://schemas.openxmlformats.org/officeDocument/2006/relationships/image" Target="../media/image128.png"/><Relationship Id="rId27" Type="http://schemas.openxmlformats.org/officeDocument/2006/relationships/image" Target="../media/image139.png"/><Relationship Id="rId30" Type="http://schemas.openxmlformats.org/officeDocument/2006/relationships/image" Target="../media/image145.png"/><Relationship Id="rId35" Type="http://schemas.openxmlformats.org/officeDocument/2006/relationships/image" Target="../media/image156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191.png"/><Relationship Id="rId3" Type="http://schemas.openxmlformats.org/officeDocument/2006/relationships/image" Target="../media/image170.png"/><Relationship Id="rId7" Type="http://schemas.openxmlformats.org/officeDocument/2006/relationships/image" Target="../media/image179.png"/><Relationship Id="rId12" Type="http://schemas.openxmlformats.org/officeDocument/2006/relationships/image" Target="../media/image18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7.png"/><Relationship Id="rId11" Type="http://schemas.openxmlformats.org/officeDocument/2006/relationships/image" Target="../media/image187.png"/><Relationship Id="rId5" Type="http://schemas.openxmlformats.org/officeDocument/2006/relationships/image" Target="../media/image175.png"/><Relationship Id="rId10" Type="http://schemas.openxmlformats.org/officeDocument/2006/relationships/image" Target="../media/image185.png"/><Relationship Id="rId4" Type="http://schemas.openxmlformats.org/officeDocument/2006/relationships/image" Target="../media/image173.png"/><Relationship Id="rId9" Type="http://schemas.openxmlformats.org/officeDocument/2006/relationships/image" Target="../media/image183.png"/><Relationship Id="rId14" Type="http://schemas.openxmlformats.org/officeDocument/2006/relationships/image" Target="../media/image19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Algebra 2  8-R2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Unit 8b</a:t>
            </a:r>
          </a:p>
          <a:p>
            <a:r>
              <a:rPr lang="en-US" dirty="0" smtClean="0"/>
              <a:t>Radical Functions</a:t>
            </a:r>
          </a:p>
          <a:p>
            <a:r>
              <a:rPr lang="en-US" dirty="0" smtClean="0"/>
              <a:t>Review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562494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2" y="1066801"/>
            <a:ext cx="132908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2" y="2971800"/>
            <a:ext cx="3285153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2" y="3581400"/>
            <a:ext cx="182850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1295400"/>
            <a:ext cx="1321134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590800" y="11430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114800" y="35814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9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8" y="1219200"/>
            <a:ext cx="26289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62494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798" y="2895600"/>
            <a:ext cx="1219200" cy="137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9998" y="3429001"/>
            <a:ext cx="1539328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1524000"/>
            <a:ext cx="1568631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3733798" y="13716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809998" y="3352800"/>
            <a:ext cx="5029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10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64323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762000"/>
            <a:ext cx="33650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667000"/>
            <a:ext cx="383667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1600200"/>
            <a:ext cx="107569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276601"/>
            <a:ext cx="990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3048000" y="1447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114800" y="3352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727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11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323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8" y="762001"/>
            <a:ext cx="3243036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98" y="2743200"/>
            <a:ext cx="30543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398" y="1295400"/>
            <a:ext cx="52985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598" y="3124200"/>
            <a:ext cx="685800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590798" y="12954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809998" y="30480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12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323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762000"/>
            <a:ext cx="3337719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98" y="2819401"/>
            <a:ext cx="352611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398" y="1600200"/>
            <a:ext cx="109302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198" y="3733801"/>
            <a:ext cx="685800" cy="92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209798" y="16764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428998" y="35814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13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323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8" y="838200"/>
            <a:ext cx="384302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98" y="2743200"/>
            <a:ext cx="226822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598" y="1524000"/>
            <a:ext cx="577850" cy="139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09998" y="3124200"/>
            <a:ext cx="139327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1904998" y="1600200"/>
            <a:ext cx="5029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428998" y="2971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14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323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798" y="838201"/>
            <a:ext cx="2686050" cy="84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98" y="2895600"/>
            <a:ext cx="348799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798" y="1524000"/>
            <a:ext cx="2400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198" y="3352800"/>
            <a:ext cx="150348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819398" y="1447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800598" y="3276600"/>
            <a:ext cx="3733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15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323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398" y="838200"/>
            <a:ext cx="276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598" y="2819400"/>
            <a:ext cx="335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198" y="1447801"/>
            <a:ext cx="2444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3352800"/>
            <a:ext cx="1971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3733798" y="15240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962398" y="34290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16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629400" cy="74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838200"/>
            <a:ext cx="2051050" cy="105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2" y="1447800"/>
            <a:ext cx="1406071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2590800"/>
            <a:ext cx="26769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3276601"/>
            <a:ext cx="24574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124200" y="1447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429000" y="32766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17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6629400" cy="74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990600"/>
            <a:ext cx="2392524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676401"/>
            <a:ext cx="218694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2971800"/>
            <a:ext cx="2387600" cy="11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3657600"/>
            <a:ext cx="1524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733800" y="1828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114800" y="39624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18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303096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066800"/>
            <a:ext cx="23558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048000"/>
            <a:ext cx="1796676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200399"/>
            <a:ext cx="233475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295399"/>
            <a:ext cx="234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3124200" y="12953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048000" y="30479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6629400" cy="74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914400"/>
            <a:ext cx="307532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905002"/>
            <a:ext cx="1606550" cy="81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667000"/>
            <a:ext cx="2590800" cy="151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3733801"/>
            <a:ext cx="1993900" cy="11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581400" y="17526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733800" y="38100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19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629400" cy="74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2" y="1219200"/>
            <a:ext cx="2745509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2" y="1981201"/>
            <a:ext cx="27211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2" y="3124201"/>
            <a:ext cx="275396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038601"/>
            <a:ext cx="1193800" cy="102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429000" y="1828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733800" y="39624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20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200787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38199"/>
            <a:ext cx="4376964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295399"/>
            <a:ext cx="269630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743199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2" y="3048000"/>
            <a:ext cx="171513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715000" y="1219199"/>
            <a:ext cx="3429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5257800" y="2971799"/>
            <a:ext cx="3429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21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787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838200"/>
            <a:ext cx="373507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1371600"/>
            <a:ext cx="1454524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2666999"/>
            <a:ext cx="1670050" cy="164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200399"/>
            <a:ext cx="8699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105400" y="1142999"/>
            <a:ext cx="3505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810000" y="32765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22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787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9906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1295399"/>
            <a:ext cx="1847850" cy="89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799"/>
            <a:ext cx="290798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3124200"/>
            <a:ext cx="3061252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2971800" y="13715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810000" y="31241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23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787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990599"/>
            <a:ext cx="258393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066800"/>
            <a:ext cx="958850" cy="138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2" y="3124199"/>
            <a:ext cx="281496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2" y="2971799"/>
            <a:ext cx="85443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3810000" y="914399"/>
            <a:ext cx="50292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810000" y="2743199"/>
            <a:ext cx="50292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24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787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914399"/>
            <a:ext cx="293667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838200"/>
            <a:ext cx="75842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2666999"/>
            <a:ext cx="317042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2743200"/>
            <a:ext cx="1276350" cy="114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581400" y="685799"/>
            <a:ext cx="5029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810000" y="2666999"/>
            <a:ext cx="5029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25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787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2" y="838199"/>
            <a:ext cx="3574239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685799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2743199"/>
            <a:ext cx="355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2667000"/>
            <a:ext cx="977900" cy="142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257800" y="533399"/>
            <a:ext cx="35814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5105400" y="2666999"/>
            <a:ext cx="3048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26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787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2" y="914399"/>
            <a:ext cx="1933819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838199"/>
            <a:ext cx="1136650" cy="13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2" y="2819399"/>
            <a:ext cx="2188633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2" y="3200399"/>
            <a:ext cx="104502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810000" y="685799"/>
            <a:ext cx="50292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419600" y="3200399"/>
            <a:ext cx="4419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27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763000" cy="74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142998"/>
            <a:ext cx="462026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2" y="1904998"/>
            <a:ext cx="3870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971798"/>
            <a:ext cx="43434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3809998"/>
            <a:ext cx="6756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3886200" y="1981198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657600" y="3733798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28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03096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990600"/>
            <a:ext cx="1625600" cy="92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2" y="2895599"/>
            <a:ext cx="298559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3581399"/>
            <a:ext cx="215950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1295400"/>
            <a:ext cx="279595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895600" y="1219199"/>
            <a:ext cx="50292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581400" y="35051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63000" cy="74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761998"/>
            <a:ext cx="535247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295398"/>
            <a:ext cx="165354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2" y="2666998"/>
            <a:ext cx="5089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3428999"/>
            <a:ext cx="603250" cy="91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486400" y="1219198"/>
            <a:ext cx="2895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5334000" y="3505198"/>
            <a:ext cx="3048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29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63000" cy="74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914398"/>
            <a:ext cx="843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1828800"/>
            <a:ext cx="1371600" cy="69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2" y="2590798"/>
            <a:ext cx="71712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3581398"/>
            <a:ext cx="1022350" cy="84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6019800" y="1904998"/>
            <a:ext cx="2362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581400" y="3581398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30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731434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295401"/>
            <a:ext cx="31642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1447800"/>
            <a:ext cx="1289050" cy="76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2" y="2971800"/>
            <a:ext cx="3513221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3276600"/>
            <a:ext cx="1858818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191000" y="1447800"/>
            <a:ext cx="4800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191000" y="3276600"/>
            <a:ext cx="4800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31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1434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762001"/>
            <a:ext cx="1193800" cy="157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2" y="838201"/>
            <a:ext cx="1554079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124200"/>
            <a:ext cx="426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3429001"/>
            <a:ext cx="787400" cy="81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2743200" y="914400"/>
            <a:ext cx="4800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5181600" y="3352800"/>
            <a:ext cx="3810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32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1434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2" y="990600"/>
            <a:ext cx="331354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2" y="1371601"/>
            <a:ext cx="22572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2" y="2819401"/>
            <a:ext cx="210038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276600"/>
            <a:ext cx="2440104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191000" y="1143000"/>
            <a:ext cx="4800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191000" y="3276600"/>
            <a:ext cx="4800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33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1434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38200"/>
            <a:ext cx="1968916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2" y="1066800"/>
            <a:ext cx="249816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1" y="3200401"/>
            <a:ext cx="202247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3429000"/>
            <a:ext cx="542898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733800" y="1143000"/>
            <a:ext cx="4800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276600" y="3124200"/>
            <a:ext cx="5715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34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38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2" y="914401"/>
            <a:ext cx="406463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143001"/>
            <a:ext cx="908050" cy="75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2" y="3048000"/>
            <a:ext cx="4581071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3200401"/>
            <a:ext cx="1225550" cy="10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343400" y="1219200"/>
            <a:ext cx="4495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953000" y="3352800"/>
            <a:ext cx="38862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35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8" y="0"/>
            <a:ext cx="6438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90600"/>
            <a:ext cx="6161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798" y="1676401"/>
            <a:ext cx="920750" cy="87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819400"/>
            <a:ext cx="4196347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798" y="3276601"/>
            <a:ext cx="730250" cy="91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6172198" y="167640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6324598" y="320040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36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6438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838200"/>
            <a:ext cx="44024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2" y="1066800"/>
            <a:ext cx="7773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2" y="2819400"/>
            <a:ext cx="577940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3429000"/>
            <a:ext cx="704850" cy="9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638800" y="99060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6096000" y="335280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37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4979219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8" y="1219200"/>
            <a:ext cx="363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3998" y="1752600"/>
            <a:ext cx="2284976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398" y="3124200"/>
            <a:ext cx="6514224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198" y="4343400"/>
            <a:ext cx="292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333998" y="167640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5333998" y="4191000"/>
            <a:ext cx="3276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38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03096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143000"/>
            <a:ext cx="3592286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743200"/>
            <a:ext cx="1958686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3428999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1676399"/>
            <a:ext cx="1193800" cy="73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838200" y="16001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2743200" y="35051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79219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398" y="914401"/>
            <a:ext cx="26860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7162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198" y="2590800"/>
            <a:ext cx="314898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598" y="3276600"/>
            <a:ext cx="3225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952998" y="1143000"/>
            <a:ext cx="4191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648198" y="3352800"/>
            <a:ext cx="4495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39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40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09600"/>
            <a:ext cx="3371850" cy="58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143000"/>
            <a:ext cx="4038600" cy="405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8382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41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"/>
            <a:ext cx="3600450" cy="55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990600"/>
            <a:ext cx="4267200" cy="424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8382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42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"/>
            <a:ext cx="4178300" cy="6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219200"/>
            <a:ext cx="39828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9144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43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"/>
            <a:ext cx="3657600" cy="61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143000"/>
            <a:ext cx="3829050" cy="380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9144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44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"/>
            <a:ext cx="3886200" cy="63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143000"/>
            <a:ext cx="4298950" cy="427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9144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45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"/>
            <a:ext cx="4108450" cy="60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914399"/>
            <a:ext cx="3886200" cy="394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9906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46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"/>
            <a:ext cx="3829050" cy="66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914400"/>
            <a:ext cx="4025900" cy="400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8382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47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3841750" cy="74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066800"/>
            <a:ext cx="439716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9144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48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4184650" cy="66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066800"/>
            <a:ext cx="3689350" cy="372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10668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03096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2" y="990599"/>
            <a:ext cx="315057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666999"/>
            <a:ext cx="1534268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2" y="3428999"/>
            <a:ext cx="2489201" cy="6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1638299"/>
            <a:ext cx="492252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819400" y="1447799"/>
            <a:ext cx="5867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2895600" y="34289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49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"/>
            <a:ext cx="4572000" cy="59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295400"/>
            <a:ext cx="40767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4223084" y="1295400"/>
            <a:ext cx="4692316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219200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50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4559300" cy="62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219200"/>
            <a:ext cx="4191000" cy="41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962400" y="1066800"/>
            <a:ext cx="4953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1430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51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48050" cy="59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"/>
            <a:ext cx="4114800" cy="64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295400"/>
            <a:ext cx="4203700" cy="424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4114800" y="1066800"/>
            <a:ext cx="48006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8382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228600" y="0"/>
            <a:ext cx="42672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267200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0"/>
            <a:ext cx="12530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0"/>
            <a:ext cx="12093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1" y="609600"/>
            <a:ext cx="1447800" cy="52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609600"/>
            <a:ext cx="1143000" cy="36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1143000"/>
            <a:ext cx="762000" cy="46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1066800"/>
            <a:ext cx="1447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" y="1600200"/>
            <a:ext cx="3169919" cy="46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90600" y="1981200"/>
            <a:ext cx="1495425" cy="41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90600" y="2362200"/>
            <a:ext cx="129702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4600" y="2514600"/>
            <a:ext cx="1600200" cy="52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3124200"/>
            <a:ext cx="3244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05000" y="3048000"/>
            <a:ext cx="764241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43000" y="3581400"/>
            <a:ext cx="457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743200" y="3505200"/>
            <a:ext cx="457200" cy="62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0" y="4114800"/>
            <a:ext cx="457200" cy="47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05000" y="4038600"/>
            <a:ext cx="44516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14400" y="4724400"/>
            <a:ext cx="727910" cy="46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362200" y="4648200"/>
            <a:ext cx="983512" cy="51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24000" y="5181600"/>
            <a:ext cx="914400" cy="48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505200" y="5062152"/>
            <a:ext cx="838200" cy="65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410200" y="0"/>
            <a:ext cx="6400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858000" y="0"/>
            <a:ext cx="6400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334000" y="457199"/>
            <a:ext cx="381000" cy="7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934200" y="457200"/>
            <a:ext cx="4267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715000" y="1143000"/>
            <a:ext cx="838200" cy="52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467600" y="1143000"/>
            <a:ext cx="4515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334000" y="1447800"/>
            <a:ext cx="31473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553200" y="1676400"/>
            <a:ext cx="1143000" cy="52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5181600" y="2209800"/>
            <a:ext cx="1447800" cy="32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696200" y="2133600"/>
            <a:ext cx="1066800" cy="48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257800" y="2590800"/>
            <a:ext cx="1447800" cy="62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620000" y="2667000"/>
            <a:ext cx="1143000" cy="53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638800" y="3124200"/>
            <a:ext cx="762000" cy="51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7162800" y="3124200"/>
            <a:ext cx="1219200" cy="54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5410200" y="3657600"/>
            <a:ext cx="914400" cy="50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6858000" y="3657600"/>
            <a:ext cx="6858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5943600" y="4191000"/>
            <a:ext cx="838200" cy="42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7696200" y="4038600"/>
            <a:ext cx="1143000" cy="66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5410200" y="4724400"/>
            <a:ext cx="1295400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6858000" y="4572000"/>
            <a:ext cx="838200" cy="7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228600" y="137160"/>
            <a:ext cx="4267200" cy="57302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648200" y="137160"/>
            <a:ext cx="4267200" cy="5394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1"/>
            </a:pPr>
            <a:endParaRPr lang="en-US" dirty="0" smtClean="0"/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US" dirty="0" smtClean="0"/>
              <a:t>   </a:t>
            </a:r>
          </a:p>
        </p:txBody>
      </p:sp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1371600" cy="4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76200"/>
            <a:ext cx="838200" cy="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609600"/>
            <a:ext cx="838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60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1219200"/>
            <a:ext cx="1066800" cy="51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1219200"/>
            <a:ext cx="16002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1676399"/>
            <a:ext cx="457200" cy="65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8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91000" y="1600200"/>
            <a:ext cx="457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3000" y="2133600"/>
            <a:ext cx="4643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95600" y="2209800"/>
            <a:ext cx="685800" cy="61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000" y="2667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86200" y="2590800"/>
            <a:ext cx="52316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6800" y="3200400"/>
            <a:ext cx="609600" cy="70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95600" y="3048000"/>
            <a:ext cx="62701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0600" y="3886200"/>
            <a:ext cx="2057400" cy="31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6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962400" y="3886200"/>
            <a:ext cx="381000" cy="40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066800" y="4340942"/>
            <a:ext cx="838200" cy="40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48000" y="4191000"/>
            <a:ext cx="3505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371600" y="4876800"/>
            <a:ext cx="914400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9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352800" y="4800600"/>
            <a:ext cx="609600" cy="50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334000" y="152400"/>
            <a:ext cx="685800" cy="40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152400"/>
            <a:ext cx="838200" cy="40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172200" y="457200"/>
            <a:ext cx="685800" cy="63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8001000" y="609600"/>
            <a:ext cx="307428" cy="31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486400" y="1143000"/>
            <a:ext cx="121920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391400" y="1143000"/>
            <a:ext cx="1143000" cy="40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257800" y="1600200"/>
            <a:ext cx="1447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248400" y="2133600"/>
            <a:ext cx="2514600" cy="42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5334000" y="2667000"/>
            <a:ext cx="64281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705600" y="2590800"/>
            <a:ext cx="762000" cy="62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867400" y="3124200"/>
            <a:ext cx="533400" cy="50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620000" y="3124200"/>
            <a:ext cx="42398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410200" y="3657600"/>
            <a:ext cx="48669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7162800" y="3657600"/>
            <a:ext cx="381000" cy="53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5257800" y="4191000"/>
            <a:ext cx="1600200" cy="51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6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7327900" y="4267200"/>
            <a:ext cx="1816100" cy="47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5334000" y="4800600"/>
            <a:ext cx="1524000" cy="4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7241381" y="4953000"/>
            <a:ext cx="1902619" cy="4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228600" y="137160"/>
            <a:ext cx="4267200" cy="573024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 startAt="40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Font typeface="+mj-lt"/>
              <a:buAutoNum type="arabicPeriod" startAt="40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0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648200" y="137160"/>
            <a:ext cx="4267200" cy="539496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 startAt="46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endParaRPr lang="en-US" dirty="0" smtClean="0"/>
          </a:p>
          <a:p>
            <a:pPr marL="514350" indent="-514350">
              <a:buFont typeface="+mj-lt"/>
              <a:buAutoNum type="arabicPeriod" startAt="46"/>
            </a:pPr>
            <a:r>
              <a:rPr lang="en-US" dirty="0" smtClean="0"/>
              <a:t>  </a:t>
            </a:r>
            <a:endParaRPr lang="en-US" dirty="0" smtClean="0"/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1447800" cy="145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64625"/>
            <a:ext cx="1447800" cy="14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524000"/>
            <a:ext cx="1447800" cy="14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2133600"/>
            <a:ext cx="1600200" cy="159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3276600"/>
            <a:ext cx="1524000" cy="15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4267200"/>
            <a:ext cx="1600200" cy="162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0"/>
            <a:ext cx="1524000" cy="151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0400" y="381000"/>
            <a:ext cx="1828800" cy="177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57800" y="1524000"/>
            <a:ext cx="1524000" cy="153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10400" y="2209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57800" y="3200400"/>
            <a:ext cx="1524000" cy="150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4114800"/>
            <a:ext cx="1676400" cy="169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03096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838199"/>
            <a:ext cx="170002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971799"/>
            <a:ext cx="1678214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2" y="3657600"/>
            <a:ext cx="252505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2" y="1295399"/>
            <a:ext cx="193472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590800" y="1142999"/>
            <a:ext cx="5029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048000" y="3657599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5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286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838201"/>
            <a:ext cx="1041400" cy="12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667000"/>
            <a:ext cx="233488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2895601"/>
            <a:ext cx="141268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1066800"/>
            <a:ext cx="673100" cy="94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133600" y="9906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733800" y="2743200"/>
            <a:ext cx="5029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6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286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14400"/>
            <a:ext cx="19907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895600"/>
            <a:ext cx="120904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276602"/>
            <a:ext cx="927100" cy="1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990600"/>
            <a:ext cx="86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3352800" y="9906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276600" y="3200400"/>
            <a:ext cx="50292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7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562494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598" y="1143000"/>
            <a:ext cx="1727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798" y="1371600"/>
            <a:ext cx="69977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2971798" y="12954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2895602"/>
            <a:ext cx="933450" cy="229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352801"/>
            <a:ext cx="768350" cy="1183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2743200" y="3352800"/>
            <a:ext cx="502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8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3667</TotalTime>
  <Words>272</Words>
  <Application>Microsoft Office PowerPoint</Application>
  <PresentationFormat>On-screen Show (4:3)</PresentationFormat>
  <Paragraphs>249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Jeff01</vt:lpstr>
      <vt:lpstr>Algebra 2  8-R2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Answers</vt:lpstr>
      <vt:lpstr>Answers</vt:lpstr>
      <vt:lpstr>Answers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302</cp:revision>
  <dcterms:created xsi:type="dcterms:W3CDTF">2008-08-10T20:43:11Z</dcterms:created>
  <dcterms:modified xsi:type="dcterms:W3CDTF">2014-03-08T15:00:28Z</dcterms:modified>
</cp:coreProperties>
</file>