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3"/>
  </p:notesMasterIdLst>
  <p:sldIdLst>
    <p:sldId id="274" r:id="rId2"/>
    <p:sldId id="275" r:id="rId3"/>
    <p:sldId id="276" r:id="rId4"/>
    <p:sldId id="277" r:id="rId5"/>
    <p:sldId id="278" r:id="rId6"/>
    <p:sldId id="293" r:id="rId7"/>
    <p:sldId id="279" r:id="rId8"/>
    <p:sldId id="283" r:id="rId9"/>
    <p:sldId id="284" r:id="rId10"/>
    <p:sldId id="285" r:id="rId11"/>
    <p:sldId id="280" r:id="rId12"/>
    <p:sldId id="294" r:id="rId13"/>
    <p:sldId id="281" r:id="rId14"/>
    <p:sldId id="282" r:id="rId15"/>
    <p:sldId id="286" r:id="rId16"/>
    <p:sldId id="287" r:id="rId17"/>
    <p:sldId id="288" r:id="rId18"/>
    <p:sldId id="289" r:id="rId19"/>
    <p:sldId id="290" r:id="rId20"/>
    <p:sldId id="291" r:id="rId21"/>
    <p:sldId id="292" r:id="rId22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461E64"/>
    <a:srgbClr val="FFDDDD"/>
    <a:srgbClr val="FFCCCC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794" y="-87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CAE7459-B99A-43C3-9126-5B91C3963DDF}" type="datetimeFigureOut">
              <a:rPr lang="en-US"/>
              <a:pPr>
                <a:defRPr/>
              </a:pPr>
              <a:t>9/28/2013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BD60A87-2E75-441E-ABBF-93CA8ADC6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826000"/>
            <a:ext cx="8001000" cy="8890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95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853112" y="2424113"/>
            <a:ext cx="5715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5715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62500"/>
            <a:ext cx="86868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"/>
            <a:ext cx="8686800" cy="45085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62501"/>
            <a:ext cx="7772400" cy="952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853112" y="2424113"/>
            <a:ext cx="5715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5715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66700"/>
            <a:ext cx="4267200" cy="398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"/>
            <a:ext cx="4267200" cy="398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625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723900"/>
            <a:ext cx="4040188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11430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2" y="723900"/>
            <a:ext cx="4041775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46625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15395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4300"/>
            <a:ext cx="3008313" cy="44047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05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0442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62500"/>
            <a:ext cx="9144000" cy="952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62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7000"/>
            <a:ext cx="8839200" cy="450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7625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Algebra 2   3-4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Linear Programming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Vertices - Practice</a:t>
            </a:r>
            <a:endParaRPr 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06500"/>
            <a:ext cx="9144000" cy="232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645" y="1968500"/>
            <a:ext cx="916364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0"/>
            <a:ext cx="3352800" cy="283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Testing Vertices - Practice</a:t>
            </a:r>
            <a:endParaRPr lang="en-US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333500"/>
            <a:ext cx="293089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1333500"/>
            <a:ext cx="345881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Questions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different ways can a three line region look?</a:t>
            </a:r>
          </a:p>
          <a:p>
            <a:r>
              <a:rPr lang="en-US" dirty="0" smtClean="0"/>
              <a:t>What if the inequality signs are switched?</a:t>
            </a:r>
          </a:p>
          <a:p>
            <a:r>
              <a:rPr lang="en-US" dirty="0" smtClean="0"/>
              <a:t>Does an unbounded region still have vertices?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014" y="75407"/>
            <a:ext cx="7419975" cy="55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381000"/>
            <a:ext cx="890360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2413000"/>
            <a:ext cx="2438400" cy="215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52800" y="2540000"/>
            <a:ext cx="2438400" cy="215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19800" y="2540000"/>
            <a:ext cx="3124200" cy="215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4699000"/>
            <a:ext cx="8458200" cy="63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80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80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24" y="1866900"/>
            <a:ext cx="9081276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81276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0"/>
            <a:ext cx="8808118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251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300655"/>
            <a:ext cx="4876800" cy="441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024517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0"/>
            <a:ext cx="4191000" cy="307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41500"/>
            <a:ext cx="4572000" cy="387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Value</a:t>
            </a:r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1813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024517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0"/>
            <a:ext cx="4191000" cy="307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1" y="2349500"/>
            <a:ext cx="4977463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952500"/>
            <a:ext cx="1752600" cy="216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5350" y="1474647"/>
            <a:ext cx="8826250" cy="819291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Pages 209 – 211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Use Graph Paper</a:t>
            </a:r>
          </a:p>
          <a:p>
            <a:endParaRPr lang="en-US" dirty="0" smtClean="0"/>
          </a:p>
          <a:p>
            <a:r>
              <a:rPr lang="en-US" dirty="0" smtClean="0"/>
              <a:t>3, 6, 8, 10, 13, 19, 21, 35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62500"/>
            <a:ext cx="8686800" cy="952500"/>
          </a:xfrm>
        </p:spPr>
        <p:txBody>
          <a:bodyPr/>
          <a:lstStyle/>
          <a:p>
            <a:r>
              <a:rPr lang="en-US" dirty="0" smtClean="0"/>
              <a:t>Minimum Value</a:t>
            </a:r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499"/>
            <a:ext cx="911813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904999"/>
            <a:ext cx="1828800" cy="129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0"/>
            <a:ext cx="3505200" cy="293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1" y="3936999"/>
            <a:ext cx="804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Yes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3936999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No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3936999"/>
            <a:ext cx="804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Yes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1" y="3936999"/>
            <a:ext cx="804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Yes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7201" y="3936999"/>
            <a:ext cx="804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Yes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660033"/>
                </a:solidFill>
              </a:rPr>
              <a:t>Linear Programming </a:t>
            </a:r>
            <a:r>
              <a:rPr lang="en-US" dirty="0" smtClean="0"/>
              <a:t>– A technique that identifies minimum and maximum values of some quantities</a:t>
            </a:r>
          </a:p>
          <a:p>
            <a:r>
              <a:rPr lang="en-US" b="1" dirty="0" smtClean="0">
                <a:solidFill>
                  <a:srgbClr val="660033"/>
                </a:solidFill>
              </a:rPr>
              <a:t>Objective Function </a:t>
            </a:r>
            <a:r>
              <a:rPr lang="en-US" dirty="0" smtClean="0"/>
              <a:t>– Model used for linear programming</a:t>
            </a:r>
          </a:p>
          <a:p>
            <a:r>
              <a:rPr lang="en-US" b="1" dirty="0" smtClean="0">
                <a:solidFill>
                  <a:srgbClr val="660033"/>
                </a:solidFill>
              </a:rPr>
              <a:t>Constraints</a:t>
            </a:r>
            <a:r>
              <a:rPr lang="en-US" dirty="0" smtClean="0"/>
              <a:t> – Limits on the variables in an objective function</a:t>
            </a:r>
          </a:p>
          <a:p>
            <a:r>
              <a:rPr lang="en-US" b="1" dirty="0" smtClean="0">
                <a:solidFill>
                  <a:srgbClr val="660033"/>
                </a:solidFill>
              </a:rPr>
              <a:t>Feasible Region </a:t>
            </a:r>
            <a:r>
              <a:rPr lang="en-US" dirty="0" smtClean="0"/>
              <a:t>– All the points that satisfy the constraints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Maximums and Minimums</a:t>
            </a:r>
            <a:endParaRPr lang="en-US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"/>
            <a:ext cx="91440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85497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Procedure</a:t>
            </a:r>
          </a:p>
          <a:p>
            <a:pPr marL="633412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Define the variables</a:t>
            </a:r>
          </a:p>
          <a:p>
            <a:pPr marL="633412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Write a system of inequalities</a:t>
            </a:r>
          </a:p>
          <a:p>
            <a:pPr marL="633412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Graph the system of inequalities</a:t>
            </a:r>
          </a:p>
          <a:p>
            <a:pPr marL="633412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Find the coordinates of the vertices</a:t>
            </a:r>
          </a:p>
          <a:p>
            <a:pPr marL="633412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Write a function to be maximized or minimized</a:t>
            </a:r>
          </a:p>
          <a:p>
            <a:pPr marL="633412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Substitute the coordinates of the vertices into the function</a:t>
            </a:r>
          </a:p>
          <a:p>
            <a:pPr marL="633412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Select the greatest (or least) result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400300" y="2400300"/>
            <a:ext cx="5715000" cy="9144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4400" dirty="0" smtClean="0"/>
              <a:t>Testing Vertices - Example</a:t>
            </a:r>
            <a:endParaRPr lang="en-US" sz="4400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280" y="444500"/>
            <a:ext cx="8311721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47800" y="3111500"/>
            <a:ext cx="2438400" cy="215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91000" y="3238500"/>
            <a:ext cx="2438400" cy="215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05600" y="3365500"/>
            <a:ext cx="2438400" cy="196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19200" y="5334000"/>
            <a:ext cx="7467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Vertices - Practice</a:t>
            </a:r>
            <a:endParaRPr 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32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876300"/>
            <a:ext cx="4419600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62500"/>
            <a:ext cx="8686800" cy="952500"/>
          </a:xfrm>
        </p:spPr>
        <p:txBody>
          <a:bodyPr/>
          <a:lstStyle/>
          <a:p>
            <a:r>
              <a:rPr lang="en-US" dirty="0" smtClean="0"/>
              <a:t>Testing Vertices - Practice</a:t>
            </a:r>
            <a:endParaRPr 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8690"/>
            <a:ext cx="9144000" cy="232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0"/>
            <a:ext cx="6400800" cy="491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01630"/>
            <a:ext cx="2743200" cy="23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1765</TotalTime>
  <Words>187</Words>
  <Application>Microsoft Office PowerPoint</Application>
  <PresentationFormat>On-screen Show (16:10)</PresentationFormat>
  <Paragraphs>66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Jeff01</vt:lpstr>
      <vt:lpstr>Algebra 2   3-4</vt:lpstr>
      <vt:lpstr>Minimum Value</vt:lpstr>
      <vt:lpstr>Minimum Value</vt:lpstr>
      <vt:lpstr>Vocabulary</vt:lpstr>
      <vt:lpstr>Maximums and Minimums</vt:lpstr>
      <vt:lpstr>Summary</vt:lpstr>
      <vt:lpstr>Testing Vertices - Example</vt:lpstr>
      <vt:lpstr>Testing Vertices - Practice</vt:lpstr>
      <vt:lpstr>Testing Vertices - Practice</vt:lpstr>
      <vt:lpstr>Testing Vertices - Practice</vt:lpstr>
      <vt:lpstr>Testing Vertices - Practice</vt:lpstr>
      <vt:lpstr>Quick Questions</vt:lpstr>
      <vt:lpstr>Slide 13</vt:lpstr>
      <vt:lpstr>Slide 14</vt:lpstr>
      <vt:lpstr>Practice</vt:lpstr>
      <vt:lpstr>Practice</vt:lpstr>
      <vt:lpstr>Practice</vt:lpstr>
      <vt:lpstr>Practice</vt:lpstr>
      <vt:lpstr>Practice</vt:lpstr>
      <vt:lpstr>Practice</vt:lpstr>
      <vt:lpstr>Homework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Algebraic Expressions</dc:title>
  <dc:creator>Fronius</dc:creator>
  <cp:lastModifiedBy>Jeff Fronius</cp:lastModifiedBy>
  <cp:revision>92</cp:revision>
  <dcterms:created xsi:type="dcterms:W3CDTF">2008-08-10T20:43:11Z</dcterms:created>
  <dcterms:modified xsi:type="dcterms:W3CDTF">2013-09-28T15:21:15Z</dcterms:modified>
</cp:coreProperties>
</file>