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9"/>
  </p:notesMasterIdLst>
  <p:sldIdLst>
    <p:sldId id="256" r:id="rId2"/>
    <p:sldId id="274" r:id="rId3"/>
    <p:sldId id="277" r:id="rId4"/>
    <p:sldId id="292" r:id="rId5"/>
    <p:sldId id="288" r:id="rId6"/>
    <p:sldId id="321" r:id="rId7"/>
    <p:sldId id="322" r:id="rId8"/>
    <p:sldId id="320" r:id="rId9"/>
    <p:sldId id="323" r:id="rId10"/>
    <p:sldId id="324" r:id="rId11"/>
    <p:sldId id="325" r:id="rId12"/>
    <p:sldId id="326" r:id="rId13"/>
    <p:sldId id="327" r:id="rId14"/>
    <p:sldId id="332" r:id="rId15"/>
    <p:sldId id="333" r:id="rId16"/>
    <p:sldId id="328" r:id="rId17"/>
    <p:sldId id="334" r:id="rId18"/>
    <p:sldId id="301" r:id="rId19"/>
    <p:sldId id="315" r:id="rId20"/>
    <p:sldId id="303" r:id="rId21"/>
    <p:sldId id="306" r:id="rId22"/>
    <p:sldId id="310" r:id="rId23"/>
    <p:sldId id="311" r:id="rId24"/>
    <p:sldId id="312" r:id="rId25"/>
    <p:sldId id="314" r:id="rId26"/>
    <p:sldId id="313" r:id="rId27"/>
    <p:sldId id="300" r:id="rId28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DDD"/>
    <a:srgbClr val="461E64"/>
    <a:srgbClr val="FFCCCC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83" autoAdjust="0"/>
    <p:restoredTop sz="94660"/>
  </p:normalViewPr>
  <p:slideViewPr>
    <p:cSldViewPr>
      <p:cViewPr>
        <p:scale>
          <a:sx n="90" d="100"/>
          <a:sy n="90" d="100"/>
        </p:scale>
        <p:origin x="-1644" y="-71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CAE7459-B99A-43C3-9126-5B91C3963DDF}" type="datetimeFigureOut">
              <a:rPr lang="en-US"/>
              <a:pPr>
                <a:defRPr/>
              </a:pPr>
              <a:t>1/25/2014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BD60A87-2E75-441E-ABBF-93CA8ADC6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826002"/>
            <a:ext cx="8001000" cy="889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95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853112" y="2424115"/>
            <a:ext cx="5715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0"/>
            <a:ext cx="868680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"/>
            <a:ext cx="8686800" cy="45085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1"/>
            <a:ext cx="7772400" cy="9525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00100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853112" y="2424115"/>
            <a:ext cx="5715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66700"/>
            <a:ext cx="426720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"/>
            <a:ext cx="426720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62500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723900"/>
            <a:ext cx="4040188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6" y="11430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6" y="723900"/>
            <a:ext cx="4041775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4746627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1539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14300"/>
            <a:ext cx="3008313" cy="44047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05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0442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762500"/>
            <a:ext cx="9144000" cy="9525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7625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7000"/>
            <a:ext cx="8839200" cy="4508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7625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2.png"/><Relationship Id="rId4" Type="http://schemas.openxmlformats.org/officeDocument/2006/relationships/image" Target="../media/image2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Algebra 2  7-5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Exponential and Logarithmic Equations and Inequalities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42637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571500"/>
            <a:ext cx="1676400" cy="432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1079501"/>
            <a:ext cx="8458200" cy="2158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 bwMode="white">
          <a:xfrm>
            <a:off x="838200" y="1016000"/>
            <a:ext cx="8153400" cy="698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 bwMode="white">
          <a:xfrm>
            <a:off x="304800" y="1714500"/>
            <a:ext cx="8839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 bwMode="white">
          <a:xfrm>
            <a:off x="381000" y="2095500"/>
            <a:ext cx="8153400" cy="571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 bwMode="white">
          <a:xfrm>
            <a:off x="990600" y="2667000"/>
            <a:ext cx="8153400" cy="63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7400" y="3810000"/>
            <a:ext cx="3611179" cy="80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 bwMode="white">
          <a:xfrm>
            <a:off x="990600" y="3810000"/>
            <a:ext cx="8153400" cy="88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016001"/>
            <a:ext cx="7924800" cy="366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white">
          <a:xfrm>
            <a:off x="533400" y="1016000"/>
            <a:ext cx="8153400" cy="88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white">
          <a:xfrm>
            <a:off x="381000" y="1905000"/>
            <a:ext cx="8153400" cy="44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304800" y="2349500"/>
            <a:ext cx="8153400" cy="44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381000" y="2794000"/>
            <a:ext cx="8153400" cy="44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533400" y="3238500"/>
            <a:ext cx="8153400" cy="44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457200" y="3683000"/>
            <a:ext cx="8153400" cy="571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457200" y="4254500"/>
            <a:ext cx="8153400" cy="44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270000"/>
            <a:ext cx="7924800" cy="155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3746500"/>
            <a:ext cx="6019800" cy="759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 bwMode="white">
          <a:xfrm>
            <a:off x="228600" y="1206500"/>
            <a:ext cx="8153400" cy="571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381000" y="1841500"/>
            <a:ext cx="8153400" cy="44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304800" y="2159000"/>
            <a:ext cx="8153400" cy="698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609600" y="3492500"/>
            <a:ext cx="8153400" cy="1079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033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698500"/>
            <a:ext cx="3562350" cy="419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1778000"/>
            <a:ext cx="8305800" cy="1553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 bwMode="white">
          <a:xfrm>
            <a:off x="304800" y="1714500"/>
            <a:ext cx="8610600" cy="44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304800" y="2159000"/>
            <a:ext cx="8610600" cy="698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0" y="2857500"/>
            <a:ext cx="8610600" cy="698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033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571500"/>
            <a:ext cx="56670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1" y="1206500"/>
            <a:ext cx="7511527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white">
          <a:xfrm>
            <a:off x="304800" y="1270000"/>
            <a:ext cx="8610600" cy="63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304800" y="1905000"/>
            <a:ext cx="8610600" cy="825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52400" y="2730500"/>
            <a:ext cx="8610600" cy="825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0" y="3492500"/>
            <a:ext cx="8610600" cy="571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033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571500"/>
            <a:ext cx="2159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1524000"/>
            <a:ext cx="7842738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white">
          <a:xfrm>
            <a:off x="228600" y="1460500"/>
            <a:ext cx="8610600" cy="44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228600" y="1841500"/>
            <a:ext cx="8915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0" y="2222500"/>
            <a:ext cx="8610600" cy="825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033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44500"/>
            <a:ext cx="4876800" cy="455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1079500"/>
            <a:ext cx="6248400" cy="124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white">
          <a:xfrm>
            <a:off x="381000" y="1079500"/>
            <a:ext cx="8610600" cy="571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2476500"/>
            <a:ext cx="6858000" cy="1793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 bwMode="white">
          <a:xfrm>
            <a:off x="533400" y="1587500"/>
            <a:ext cx="8610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533400" y="1968500"/>
            <a:ext cx="8610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381000" y="2476500"/>
            <a:ext cx="8610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white">
          <a:xfrm>
            <a:off x="0" y="2921000"/>
            <a:ext cx="8610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 bwMode="white">
          <a:xfrm>
            <a:off x="228600" y="3302000"/>
            <a:ext cx="8610600" cy="63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 bwMode="white">
          <a:xfrm>
            <a:off x="0" y="4000500"/>
            <a:ext cx="8610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033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44500"/>
            <a:ext cx="4876800" cy="455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1206500"/>
            <a:ext cx="8846204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 &amp; Log Equations - Example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8763000" cy="4499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066800" y="1206500"/>
            <a:ext cx="1600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1651000"/>
            <a:ext cx="8153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2032000"/>
            <a:ext cx="7848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71600" y="2476500"/>
            <a:ext cx="5867400" cy="63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0" y="3175000"/>
            <a:ext cx="419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" y="3556000"/>
            <a:ext cx="3276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47800" y="3937000"/>
            <a:ext cx="4572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 &amp; Log Equations - Example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" y="0"/>
            <a:ext cx="9112355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457199" y="635000"/>
            <a:ext cx="8153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1" y="1079500"/>
            <a:ext cx="9144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-1" y="1587500"/>
            <a:ext cx="8686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52399" y="2032000"/>
            <a:ext cx="8153400" cy="5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04799" y="2540000"/>
            <a:ext cx="8153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1" y="3111500"/>
            <a:ext cx="8153400" cy="44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28599" y="3556000"/>
            <a:ext cx="8153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4064000"/>
          </a:xfrm>
        </p:spPr>
        <p:txBody>
          <a:bodyPr/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Exponential Function</a:t>
            </a:r>
            <a:r>
              <a:rPr lang="en-US" sz="2400" dirty="0" smtClean="0"/>
              <a:t>–A function of the general form f(x) = </a:t>
            </a:r>
            <a:r>
              <a:rPr lang="en-US" sz="2400" dirty="0" err="1" smtClean="0"/>
              <a:t>ab</a:t>
            </a:r>
            <a:r>
              <a:rPr lang="en-US" sz="2400" baseline="30000" dirty="0" err="1" smtClean="0"/>
              <a:t>x</a:t>
            </a:r>
            <a:endParaRPr lang="en-US" sz="2400" baseline="30000" dirty="0" smtClean="0"/>
          </a:p>
          <a:p>
            <a:r>
              <a:rPr lang="en-US" sz="2400" b="1" dirty="0" smtClean="0">
                <a:solidFill>
                  <a:srgbClr val="7030A0"/>
                </a:solidFill>
              </a:rPr>
              <a:t>Growth Factor </a:t>
            </a:r>
            <a:r>
              <a:rPr lang="en-US" sz="2400" dirty="0" smtClean="0"/>
              <a:t>– b in the exponential function when b &gt; 1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Decay Factor </a:t>
            </a:r>
            <a:r>
              <a:rPr lang="en-US" sz="2400" dirty="0" smtClean="0"/>
              <a:t>– b in the exponential function when b &lt; 1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09700"/>
            <a:ext cx="4038600" cy="328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6109" y="1333500"/>
            <a:ext cx="420789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 &amp; Log Equations - Practice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" y="0"/>
            <a:ext cx="495490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647700"/>
            <a:ext cx="185928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1562100"/>
            <a:ext cx="2194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3" y="2628900"/>
            <a:ext cx="295933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19400" y="800100"/>
            <a:ext cx="164591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48000" y="1714500"/>
            <a:ext cx="1752600" cy="478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57600" y="2933700"/>
            <a:ext cx="170367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 &amp; Log Equations - Practice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" y="419100"/>
            <a:ext cx="4343403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4" y="1333500"/>
            <a:ext cx="1943947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 &amp; Log Equations - Example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41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304800" y="952500"/>
            <a:ext cx="5486400" cy="317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3600" y="1270000"/>
            <a:ext cx="5486400" cy="317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90600" y="1587500"/>
            <a:ext cx="5486400" cy="317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43000" y="1968500"/>
            <a:ext cx="5486400" cy="317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2476500"/>
            <a:ext cx="5486400" cy="127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72200" y="2476500"/>
            <a:ext cx="2971800" cy="165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3810000"/>
            <a:ext cx="4343400" cy="317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 &amp; Log Equations - Practice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95300"/>
            <a:ext cx="58521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1333502"/>
            <a:ext cx="1447800" cy="775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 &amp; Log Equations - Example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3176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304800" y="889001"/>
            <a:ext cx="5486400" cy="317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3000" y="1206501"/>
            <a:ext cx="5486400" cy="5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76400" y="1714501"/>
            <a:ext cx="5486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52600" y="2095501"/>
            <a:ext cx="5486400" cy="317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47800" y="2413001"/>
            <a:ext cx="5486400" cy="317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2794001"/>
            <a:ext cx="7772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 &amp; Log Equations - Example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053178" cy="412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0" y="762000"/>
            <a:ext cx="5486400" cy="44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1000" y="1206500"/>
            <a:ext cx="8763000" cy="698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5800" y="1905000"/>
            <a:ext cx="8305800" cy="63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09600" y="2540000"/>
            <a:ext cx="8077200" cy="5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143000" y="3048000"/>
            <a:ext cx="5791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3492500"/>
            <a:ext cx="6400800" cy="63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 &amp; Log Equations - Practice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1500"/>
            <a:ext cx="6425436" cy="652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1714502"/>
            <a:ext cx="1371600" cy="75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Page 526 – 528</a:t>
            </a:r>
          </a:p>
          <a:p>
            <a:endParaRPr lang="en-US" sz="4400" dirty="0" smtClean="0"/>
          </a:p>
          <a:p>
            <a:r>
              <a:rPr lang="en-US" sz="4400" dirty="0" smtClean="0"/>
              <a:t>22 – 32 even, 37, 38, 41, 52, 62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Logarithms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2032001"/>
            <a:ext cx="5943600" cy="196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0"/>
            <a:ext cx="7391400" cy="571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Logarithms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2978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Logarithms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1" y="127000"/>
            <a:ext cx="7097713" cy="2021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1" y="2540000"/>
            <a:ext cx="7072313" cy="1894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New Material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Logarithm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42902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42637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508000"/>
            <a:ext cx="2482850" cy="48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1016000"/>
            <a:ext cx="7924800" cy="2188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" y="3556000"/>
            <a:ext cx="5626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 bwMode="white">
          <a:xfrm>
            <a:off x="990600" y="1016000"/>
            <a:ext cx="8153400" cy="63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990600" y="1651000"/>
            <a:ext cx="8153400" cy="63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990600" y="2286000"/>
            <a:ext cx="8153400" cy="571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838200" y="2857500"/>
            <a:ext cx="8153400" cy="63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685800" y="3556000"/>
            <a:ext cx="81534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3127</TotalTime>
  <Words>161</Words>
  <Application>Microsoft Office PowerPoint</Application>
  <PresentationFormat>On-screen Show (16:10)</PresentationFormat>
  <Paragraphs>60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Jeff01</vt:lpstr>
      <vt:lpstr>Algebra 2  7-5</vt:lpstr>
      <vt:lpstr>Vocabulary</vt:lpstr>
      <vt:lpstr>Logarithms</vt:lpstr>
      <vt:lpstr>Slide 4</vt:lpstr>
      <vt:lpstr>Logarithms</vt:lpstr>
      <vt:lpstr>Logarithms</vt:lpstr>
      <vt:lpstr>Slide 7</vt:lpstr>
      <vt:lpstr>Common Logarithm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Exp &amp; Log Equations - Example</vt:lpstr>
      <vt:lpstr>Exp &amp; Log Equations - Example</vt:lpstr>
      <vt:lpstr>Exp &amp; Log Equations - Practice</vt:lpstr>
      <vt:lpstr>Exp &amp; Log Equations - Practice</vt:lpstr>
      <vt:lpstr>Exp &amp; Log Equations - Example</vt:lpstr>
      <vt:lpstr>Exp &amp; Log Equations - Practice</vt:lpstr>
      <vt:lpstr>Exp &amp; Log Equations - Example</vt:lpstr>
      <vt:lpstr>Exp &amp; Log Equations - Example</vt:lpstr>
      <vt:lpstr>Exp &amp; Log Equations - Practice</vt:lpstr>
      <vt:lpstr>Homework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Algebraic Expressions</dc:title>
  <dc:creator>Fronius</dc:creator>
  <cp:lastModifiedBy>Jeff Fronius</cp:lastModifiedBy>
  <cp:revision>244</cp:revision>
  <dcterms:created xsi:type="dcterms:W3CDTF">2008-08-10T20:43:11Z</dcterms:created>
  <dcterms:modified xsi:type="dcterms:W3CDTF">2014-01-25T16:40:45Z</dcterms:modified>
</cp:coreProperties>
</file>