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1"/>
  </p:notesMasterIdLst>
  <p:sldIdLst>
    <p:sldId id="256" r:id="rId2"/>
    <p:sldId id="257" r:id="rId3"/>
    <p:sldId id="262" r:id="rId4"/>
    <p:sldId id="302" r:id="rId5"/>
    <p:sldId id="303" r:id="rId6"/>
    <p:sldId id="306" r:id="rId7"/>
    <p:sldId id="307" r:id="rId8"/>
    <p:sldId id="304" r:id="rId9"/>
    <p:sldId id="305" r:id="rId10"/>
    <p:sldId id="308" r:id="rId11"/>
    <p:sldId id="309" r:id="rId12"/>
    <p:sldId id="310" r:id="rId13"/>
    <p:sldId id="311" r:id="rId14"/>
    <p:sldId id="263" r:id="rId15"/>
    <p:sldId id="287" r:id="rId16"/>
    <p:sldId id="288" r:id="rId17"/>
    <p:sldId id="289" r:id="rId18"/>
    <p:sldId id="292" r:id="rId19"/>
    <p:sldId id="300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DDD"/>
    <a:srgbClr val="461E64"/>
    <a:srgbClr val="FFCCCC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05" autoAdjust="0"/>
    <p:restoredTop sz="94660"/>
  </p:normalViewPr>
  <p:slideViewPr>
    <p:cSldViewPr>
      <p:cViewPr>
        <p:scale>
          <a:sx n="80" d="100"/>
          <a:sy n="80" d="100"/>
        </p:scale>
        <p:origin x="-1860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CAE7459-B99A-43C3-9126-5B91C3963DDF}" type="datetimeFigureOut">
              <a:rPr lang="en-US"/>
              <a:pPr>
                <a:defRPr/>
              </a:pPr>
              <a:t>10/27/2012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BD60A87-2E75-441E-ABBF-93CA8ADC6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791200"/>
            <a:ext cx="8001000" cy="10668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179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179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4102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1"/>
            <a:ext cx="7772400" cy="11430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6012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8680"/>
            <a:ext cx="4040188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3716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1" y="868680"/>
            <a:ext cx="4041775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59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4984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7160"/>
            <a:ext cx="3008313" cy="52857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0"/>
            <a:ext cx="548640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53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png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Algebra 2  5-1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Transformations to Graph Quadratic Functions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8458200" cy="973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219200"/>
            <a:ext cx="2800815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1219200"/>
            <a:ext cx="397884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91000" y="2819400"/>
            <a:ext cx="3955104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" y="2133600"/>
            <a:ext cx="3962400" cy="324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white">
          <a:xfrm>
            <a:off x="4191000" y="1066800"/>
            <a:ext cx="44196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4267200" y="2895600"/>
            <a:ext cx="44196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0" y="2057400"/>
            <a:ext cx="4191000" cy="3276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8458200" cy="973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066800"/>
            <a:ext cx="2721692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2133600"/>
            <a:ext cx="39370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1904999"/>
            <a:ext cx="4038600" cy="3684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 bwMode="white">
          <a:xfrm>
            <a:off x="4724400" y="2057400"/>
            <a:ext cx="4419600" cy="175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 bwMode="white">
          <a:xfrm>
            <a:off x="0" y="1828800"/>
            <a:ext cx="4267200" cy="3733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0"/>
            <a:ext cx="7924800" cy="2344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743199"/>
            <a:ext cx="8382000" cy="2483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white">
          <a:xfrm>
            <a:off x="228600" y="2438400"/>
            <a:ext cx="8610600" cy="289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878580"/>
            <a:ext cx="2514600" cy="176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0"/>
            <a:ext cx="7924800" cy="2344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2286000"/>
            <a:ext cx="7315200" cy="2400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white">
          <a:xfrm>
            <a:off x="228600" y="2286000"/>
            <a:ext cx="8915400" cy="3352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Parabola - Practice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335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990601"/>
            <a:ext cx="8255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1447801"/>
            <a:ext cx="7366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1905001"/>
            <a:ext cx="8763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0" y="2286001"/>
            <a:ext cx="927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77200" y="990601"/>
            <a:ext cx="86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077200" y="1371601"/>
            <a:ext cx="9271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077200" y="1752601"/>
            <a:ext cx="8763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797800" y="2133601"/>
            <a:ext cx="13462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456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1371599" y="1274946"/>
            <a:ext cx="37338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71599" y="2189346"/>
            <a:ext cx="37338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399" y="3713346"/>
            <a:ext cx="44958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95399" y="5237346"/>
            <a:ext cx="4343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371599" y="6075546"/>
            <a:ext cx="4495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0199" y="1351146"/>
            <a:ext cx="3352800" cy="388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 y = ax</a:t>
            </a:r>
            <a:r>
              <a:rPr lang="en-US" baseline="30000" dirty="0" smtClean="0"/>
              <a:t>2</a:t>
            </a:r>
            <a:r>
              <a:rPr lang="en-US" dirty="0" smtClean="0"/>
              <a:t> + c 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3962400" cy="577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895600"/>
            <a:ext cx="4168531" cy="497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0"/>
            <a:ext cx="2590800" cy="4978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40956" y="2438400"/>
            <a:ext cx="2291644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Parabolas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"/>
            <a:ext cx="80391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1600200"/>
            <a:ext cx="1133929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534400" y="0"/>
            <a:ext cx="609600" cy="2209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2193036" y="3412236"/>
            <a:ext cx="5638800" cy="1252728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Graphing - Example</a:t>
            </a: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0"/>
            <a:ext cx="71070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724400" y="685800"/>
            <a:ext cx="3810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14600" y="1371600"/>
            <a:ext cx="58674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2362200"/>
            <a:ext cx="38100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438400" y="3733800"/>
            <a:ext cx="6477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0" y="5105400"/>
            <a:ext cx="3810000" cy="175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Pages 320 – 322</a:t>
            </a:r>
          </a:p>
          <a:p>
            <a:r>
              <a:rPr lang="en-US" dirty="0" smtClean="0"/>
              <a:t>Graph on graph paper for credit</a:t>
            </a:r>
          </a:p>
          <a:p>
            <a:endParaRPr lang="en-US" dirty="0" smtClean="0"/>
          </a:p>
          <a:p>
            <a:r>
              <a:rPr lang="en-US" dirty="0" smtClean="0"/>
              <a:t>24 – </a:t>
            </a:r>
            <a:r>
              <a:rPr lang="en-US" smtClean="0"/>
              <a:t>30 even, </a:t>
            </a:r>
            <a:r>
              <a:rPr lang="en-US" dirty="0" smtClean="0"/>
              <a:t>39 – 41</a:t>
            </a:r>
            <a:r>
              <a:rPr lang="en-US" smtClean="0"/>
              <a:t>, 57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Quadratic Function </a:t>
            </a:r>
            <a:r>
              <a:rPr lang="en-US" dirty="0" smtClean="0"/>
              <a:t>– A function that can be modeled ax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dirty="0" err="1" smtClean="0"/>
              <a:t>bx</a:t>
            </a:r>
            <a:r>
              <a:rPr lang="en-US" dirty="0" smtClean="0"/>
              <a:t> + c = 0 where a does not equal zero.  The domain is all real numbers.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 dirty="0" smtClean="0"/>
              <a:t>Parabola - Example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249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648200" y="1524001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91200" y="1981201"/>
            <a:ext cx="3352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0" y="2286001"/>
            <a:ext cx="4572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0" y="3048001"/>
            <a:ext cx="6096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48000" y="4191000"/>
            <a:ext cx="6096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429000" y="4876800"/>
            <a:ext cx="4495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Functions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1" y="228601"/>
            <a:ext cx="8613784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9600"/>
            <a:ext cx="8763000" cy="3550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8458200" cy="973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990600"/>
            <a:ext cx="3587750" cy="89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914400"/>
            <a:ext cx="3803650" cy="1630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5800" y="2667000"/>
            <a:ext cx="4343400" cy="276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" y="2133600"/>
            <a:ext cx="4267200" cy="352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 bwMode="white">
          <a:xfrm>
            <a:off x="4419600" y="990600"/>
            <a:ext cx="44196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4572000" y="2514600"/>
            <a:ext cx="4572000" cy="304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0" y="2209800"/>
            <a:ext cx="4419600" cy="342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8458200" cy="973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066800"/>
            <a:ext cx="308586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1219199"/>
            <a:ext cx="3733800" cy="1287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8200" y="2590800"/>
            <a:ext cx="4267200" cy="297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2209800"/>
            <a:ext cx="4065087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 bwMode="white">
          <a:xfrm>
            <a:off x="4419600" y="1066800"/>
            <a:ext cx="44196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white">
          <a:xfrm>
            <a:off x="4724400" y="2514600"/>
            <a:ext cx="4419600" cy="304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 bwMode="white">
          <a:xfrm>
            <a:off x="304800" y="2209800"/>
            <a:ext cx="4114800" cy="3352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Reflections / Stretch-Shrink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0"/>
            <a:ext cx="7467600" cy="5786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Vertex Form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81000"/>
            <a:ext cx="725011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2911</TotalTime>
  <Words>111</Words>
  <Application>Microsoft Office PowerPoint</Application>
  <PresentationFormat>On-screen Show (4:3)</PresentationFormat>
  <Paragraphs>43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Jeff01</vt:lpstr>
      <vt:lpstr>Algebra 2  5-1</vt:lpstr>
      <vt:lpstr>Vocabulary</vt:lpstr>
      <vt:lpstr>Parabola - Example</vt:lpstr>
      <vt:lpstr>Parent Functions</vt:lpstr>
      <vt:lpstr>Translations</vt:lpstr>
      <vt:lpstr>Example</vt:lpstr>
      <vt:lpstr>Example</vt:lpstr>
      <vt:lpstr>Reflections / Stretch-Shrink</vt:lpstr>
      <vt:lpstr>Vertex Form</vt:lpstr>
      <vt:lpstr>Example</vt:lpstr>
      <vt:lpstr>Example</vt:lpstr>
      <vt:lpstr>Example</vt:lpstr>
      <vt:lpstr>Example</vt:lpstr>
      <vt:lpstr>Parabola - Practice</vt:lpstr>
      <vt:lpstr>Slide 15</vt:lpstr>
      <vt:lpstr>Graphing  y = ax2 + c </vt:lpstr>
      <vt:lpstr>Graphing Parabolas</vt:lpstr>
      <vt:lpstr>Graphing - Example</vt:lpstr>
      <vt:lpstr>Homework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Algebraic Expressions</dc:title>
  <dc:creator>Fronius</dc:creator>
  <cp:lastModifiedBy>Jeff Fronius</cp:lastModifiedBy>
  <cp:revision>195</cp:revision>
  <dcterms:created xsi:type="dcterms:W3CDTF">2008-08-10T20:43:11Z</dcterms:created>
  <dcterms:modified xsi:type="dcterms:W3CDTF">2012-10-27T16:19:06Z</dcterms:modified>
</cp:coreProperties>
</file>