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6"/>
  </p:notesMasterIdLst>
  <p:sldIdLst>
    <p:sldId id="256" r:id="rId2"/>
    <p:sldId id="294" r:id="rId3"/>
    <p:sldId id="295" r:id="rId4"/>
    <p:sldId id="296" r:id="rId5"/>
    <p:sldId id="297" r:id="rId6"/>
    <p:sldId id="298" r:id="rId7"/>
    <p:sldId id="302" r:id="rId8"/>
    <p:sldId id="312" r:id="rId9"/>
    <p:sldId id="299" r:id="rId10"/>
    <p:sldId id="300" r:id="rId11"/>
    <p:sldId id="301" r:id="rId12"/>
    <p:sldId id="304" r:id="rId13"/>
    <p:sldId id="305" r:id="rId14"/>
    <p:sldId id="319" r:id="rId15"/>
    <p:sldId id="316" r:id="rId16"/>
    <p:sldId id="317" r:id="rId17"/>
    <p:sldId id="313" r:id="rId18"/>
    <p:sldId id="314" r:id="rId19"/>
    <p:sldId id="315" r:id="rId20"/>
    <p:sldId id="318" r:id="rId21"/>
    <p:sldId id="306" r:id="rId22"/>
    <p:sldId id="307" r:id="rId23"/>
    <p:sldId id="308" r:id="rId24"/>
    <p:sldId id="303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1E64"/>
    <a:srgbClr val="FFDDDD"/>
    <a:srgbClr val="FFCCCC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350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9D0B3F6-4521-46DF-B09E-F25BAAA99E49}" type="datetimeFigureOut">
              <a:rPr lang="en-US"/>
              <a:pPr>
                <a:defRPr/>
              </a:pPr>
              <a:t>11/30/2013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200C084-5979-4778-BBCF-96387CC09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00C084-5979-4778-BBCF-96387CC09C8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00C084-5979-4778-BBCF-96387CC09C8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00C084-5979-4778-BBCF-96387CC09C8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00C084-5979-4778-BBCF-96387CC09C8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00C084-5979-4778-BBCF-96387CC09C8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00C084-5979-4778-BBCF-96387CC09C8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00C084-5979-4778-BBCF-96387CC09C8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00C084-5979-4778-BBCF-96387CC09C8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00C084-5979-4778-BBCF-96387CC09C8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00C084-5979-4778-BBCF-96387CC09C8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00C084-5979-4778-BBCF-96387CC09C8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00C084-5979-4778-BBCF-96387CC09C8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00C084-5979-4778-BBCF-96387CC09C8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00C084-5979-4778-BBCF-96387CC09C8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00C084-5979-4778-BBCF-96387CC09C8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00C084-5979-4778-BBCF-96387CC09C8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00C084-5979-4778-BBCF-96387CC09C8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00C084-5979-4778-BBCF-96387CC09C8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00C084-5979-4778-BBCF-96387CC09C8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791200"/>
            <a:ext cx="8001000" cy="10668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179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179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4102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1"/>
            <a:ext cx="7772400" cy="11430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6012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8680"/>
            <a:ext cx="4040188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3716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1" y="868680"/>
            <a:ext cx="4041775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59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4984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7160"/>
            <a:ext cx="3008313" cy="52857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0"/>
            <a:ext cx="548640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53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Algebra 2  6-1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Polynomials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9144000" cy="231296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4800"/>
            <a:ext cx="9144000" cy="1785657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362200"/>
            <a:ext cx="9144000" cy="22620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"/>
            <a:ext cx="8229600" cy="495300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Polynomial </a:t>
            </a:r>
            <a:r>
              <a:rPr lang="en-US" dirty="0" smtClean="0"/>
              <a:t>– A monomial or a sum of monomials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0"/>
            <a:ext cx="9144000" cy="1771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133600"/>
            <a:ext cx="8839200" cy="3346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0"/>
            <a:ext cx="6627813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74878" y="5657671"/>
            <a:ext cx="8969122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412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The standard form of a polynomial lists the terms in descending order of degree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Form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091613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2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219200"/>
            <a:ext cx="316598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1904999"/>
            <a:ext cx="4953000" cy="357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white">
          <a:xfrm>
            <a:off x="1676400" y="1905000"/>
            <a:ext cx="53340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1905000" y="3429000"/>
            <a:ext cx="5334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676400" y="3962400"/>
            <a:ext cx="53340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1676400" y="4343400"/>
            <a:ext cx="53340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1600200" y="4953000"/>
            <a:ext cx="53340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2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371600"/>
            <a:ext cx="3200400" cy="63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2133600"/>
            <a:ext cx="4724400" cy="3368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white">
          <a:xfrm>
            <a:off x="1676400" y="2209800"/>
            <a:ext cx="53340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1828800" y="3581400"/>
            <a:ext cx="53340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752600" y="4114800"/>
            <a:ext cx="53340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1752600" y="4572000"/>
            <a:ext cx="53340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1447800" y="5029200"/>
            <a:ext cx="53340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8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762000"/>
            <a:ext cx="690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0071" y="1600200"/>
            <a:ext cx="8383929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white">
          <a:xfrm>
            <a:off x="762000" y="1676400"/>
            <a:ext cx="70104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838200" y="2895600"/>
            <a:ext cx="8305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762000" y="3429000"/>
            <a:ext cx="7620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838200" y="3962400"/>
            <a:ext cx="53340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8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609600"/>
            <a:ext cx="5334000" cy="745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1752600"/>
            <a:ext cx="8458200" cy="2331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white">
          <a:xfrm>
            <a:off x="533400" y="1828800"/>
            <a:ext cx="86106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533400" y="2895600"/>
            <a:ext cx="86106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533400" y="3505200"/>
            <a:ext cx="86106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0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133599"/>
            <a:ext cx="8763000" cy="1817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white">
          <a:xfrm>
            <a:off x="152400" y="2209800"/>
            <a:ext cx="86106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white">
          <a:xfrm>
            <a:off x="304800" y="2819400"/>
            <a:ext cx="8610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533400" y="3352800"/>
            <a:ext cx="8610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8600"/>
            <a:ext cx="7623672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990600"/>
            <a:ext cx="791633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0" y="1447800"/>
            <a:ext cx="1390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2800" y="1466850"/>
            <a:ext cx="13716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6600" y="2286000"/>
            <a:ext cx="2315972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15200" y="2514600"/>
            <a:ext cx="125222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81200" y="3733800"/>
            <a:ext cx="1914769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0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5688" y="2286000"/>
            <a:ext cx="886831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white">
          <a:xfrm>
            <a:off x="533400" y="2743200"/>
            <a:ext cx="86106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533400" y="3733800"/>
            <a:ext cx="86106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605272"/>
            <a:ext cx="86868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Polynomial Vocabulary - Example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4800"/>
            <a:ext cx="9144000" cy="3264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 bwMode="white">
          <a:xfrm>
            <a:off x="685800" y="2057401"/>
            <a:ext cx="1295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white">
          <a:xfrm>
            <a:off x="762000" y="2362201"/>
            <a:ext cx="38862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5257800" y="2057401"/>
            <a:ext cx="2057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5181600" y="2362201"/>
            <a:ext cx="39624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Polynomial Vocabulary - Practice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8839200" cy="652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1066800"/>
            <a:ext cx="246161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2438400"/>
            <a:ext cx="3795584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0" y="3886200"/>
            <a:ext cx="20383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43000" y="1524000"/>
            <a:ext cx="20193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95400" y="2971800"/>
            <a:ext cx="2679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43000" y="4419600"/>
            <a:ext cx="22733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 bwMode="white">
          <a:xfrm>
            <a:off x="914400" y="1600200"/>
            <a:ext cx="25908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219200" y="2971800"/>
            <a:ext cx="2895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1066800" y="4419600"/>
            <a:ext cx="25908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Polynomial Factors - Example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9144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 bwMode="white">
          <a:xfrm>
            <a:off x="381000" y="1295400"/>
            <a:ext cx="86106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 bwMode="white">
          <a:xfrm>
            <a:off x="2438400" y="1981200"/>
            <a:ext cx="5638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white">
          <a:xfrm>
            <a:off x="2667000" y="2362200"/>
            <a:ext cx="6477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2362200" y="2743200"/>
            <a:ext cx="5638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2590800" y="3048000"/>
            <a:ext cx="5638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381000" y="3505200"/>
            <a:ext cx="8610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Pages 410 – 412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23 -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30, 67 - 72 </a:t>
            </a:r>
          </a:p>
          <a:p>
            <a:pPr>
              <a:buNone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7030A0"/>
                </a:solidFill>
              </a:rPr>
              <a:t>monomial</a:t>
            </a:r>
            <a:r>
              <a:rPr lang="en-US" dirty="0" smtClean="0"/>
              <a:t> is a number, a variable, or a product of a number and one or more variables.  An expression involving the division of variables is NOT a monomial.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Constants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are monomials that are real numbers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44000" cy="178331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286000"/>
            <a:ext cx="9144000" cy="1828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1000"/>
            <a:ext cx="9144000" cy="20478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a Monomial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4625975"/>
          </a:xfrm>
        </p:spPr>
        <p:txBody>
          <a:bodyPr/>
          <a:lstStyle/>
          <a:p>
            <a:r>
              <a:rPr lang="en-US" dirty="0" smtClean="0"/>
              <a:t>To simplify an expression involving monomials, write an equivalent expression in which:</a:t>
            </a:r>
          </a:p>
          <a:p>
            <a:pPr lvl="1"/>
            <a:r>
              <a:rPr lang="en-US" dirty="0" smtClean="0"/>
              <a:t>Each base appears exactly once</a:t>
            </a:r>
          </a:p>
          <a:p>
            <a:pPr lvl="1"/>
            <a:r>
              <a:rPr lang="en-US" dirty="0" smtClean="0"/>
              <a:t>There are no powers of powers</a:t>
            </a:r>
          </a:p>
          <a:p>
            <a:pPr lvl="1"/>
            <a:r>
              <a:rPr lang="en-US" dirty="0" smtClean="0"/>
              <a:t>All fractions are in simplest form 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8839200" cy="501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838201"/>
            <a:ext cx="1403350" cy="1032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914401"/>
            <a:ext cx="1341855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990601"/>
            <a:ext cx="1938704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" y="2514601"/>
            <a:ext cx="2065466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52800" y="2514601"/>
            <a:ext cx="1776916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24600" y="2438401"/>
            <a:ext cx="2104858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71600" y="1676401"/>
            <a:ext cx="1476829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800600" y="1676401"/>
            <a:ext cx="481012" cy="572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322930" y="1447801"/>
            <a:ext cx="82107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33600" y="3200401"/>
            <a:ext cx="8382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257800" y="2971801"/>
            <a:ext cx="660400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96200" y="3352801"/>
            <a:ext cx="129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 bwMode="white">
          <a:xfrm>
            <a:off x="1371600" y="1676400"/>
            <a:ext cx="1676400" cy="6055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 bwMode="white">
          <a:xfrm>
            <a:off x="4419600" y="1676400"/>
            <a:ext cx="1676400" cy="6055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 bwMode="white">
          <a:xfrm>
            <a:off x="8382000" y="1447800"/>
            <a:ext cx="762000" cy="9103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 bwMode="white">
          <a:xfrm>
            <a:off x="2133600" y="3200400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 bwMode="white">
          <a:xfrm>
            <a:off x="5105400" y="2895600"/>
            <a:ext cx="914400" cy="9865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 bwMode="white">
          <a:xfrm>
            <a:off x="7467600" y="3352800"/>
            <a:ext cx="1676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646545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762000"/>
            <a:ext cx="1311384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838200"/>
            <a:ext cx="16764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3200400"/>
            <a:ext cx="1905000" cy="757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53000" y="3352800"/>
            <a:ext cx="224205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1000" y="1828800"/>
            <a:ext cx="411234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53000" y="1752600"/>
            <a:ext cx="4191000" cy="1533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1000" y="4114800"/>
            <a:ext cx="4191000" cy="121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876800" y="4267199"/>
            <a:ext cx="4267200" cy="1206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 bwMode="white">
          <a:xfrm>
            <a:off x="228600" y="1676400"/>
            <a:ext cx="4343400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 bwMode="white">
          <a:xfrm>
            <a:off x="4800600" y="1447800"/>
            <a:ext cx="4343400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 bwMode="white">
          <a:xfrm>
            <a:off x="0" y="3886200"/>
            <a:ext cx="45720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 bwMode="white">
          <a:xfrm>
            <a:off x="4800600" y="4191000"/>
            <a:ext cx="4343400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12121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286000"/>
            <a:ext cx="9144000" cy="231296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1947</TotalTime>
  <Words>170</Words>
  <Application>Microsoft Office PowerPoint</Application>
  <PresentationFormat>On-screen Show (4:3)</PresentationFormat>
  <Paragraphs>61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Jeff01</vt:lpstr>
      <vt:lpstr>Algebra 2  6-1</vt:lpstr>
      <vt:lpstr>Do Now</vt:lpstr>
      <vt:lpstr>Definitions</vt:lpstr>
      <vt:lpstr>Summary</vt:lpstr>
      <vt:lpstr>Summary</vt:lpstr>
      <vt:lpstr>Simplifying a Monomial</vt:lpstr>
      <vt:lpstr>Practice</vt:lpstr>
      <vt:lpstr>Example</vt:lpstr>
      <vt:lpstr>Summary</vt:lpstr>
      <vt:lpstr>Summary</vt:lpstr>
      <vt:lpstr>Summary</vt:lpstr>
      <vt:lpstr>Vocabulary</vt:lpstr>
      <vt:lpstr>Vocabulary</vt:lpstr>
      <vt:lpstr>Standard Form</vt:lpstr>
      <vt:lpstr>Example</vt:lpstr>
      <vt:lpstr>Example</vt:lpstr>
      <vt:lpstr>Example</vt:lpstr>
      <vt:lpstr>Example</vt:lpstr>
      <vt:lpstr>Example</vt:lpstr>
      <vt:lpstr>Example</vt:lpstr>
      <vt:lpstr>Polynomial Vocabulary - Example</vt:lpstr>
      <vt:lpstr>Polynomial Vocabulary - Practice</vt:lpstr>
      <vt:lpstr>Polynomial Factors - Example</vt:lpstr>
      <vt:lpstr>Homework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Algebraic Expressions</dc:title>
  <dc:creator>Fronius</dc:creator>
  <cp:lastModifiedBy>Jeff Fronius</cp:lastModifiedBy>
  <cp:revision>110</cp:revision>
  <dcterms:created xsi:type="dcterms:W3CDTF">2008-08-10T20:43:11Z</dcterms:created>
  <dcterms:modified xsi:type="dcterms:W3CDTF">2013-11-30T15:14:22Z</dcterms:modified>
</cp:coreProperties>
</file>