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3"/>
  </p:notesMasterIdLst>
  <p:sldIdLst>
    <p:sldId id="256" r:id="rId2"/>
    <p:sldId id="341" r:id="rId3"/>
    <p:sldId id="318" r:id="rId4"/>
    <p:sldId id="342" r:id="rId5"/>
    <p:sldId id="343" r:id="rId6"/>
    <p:sldId id="344" r:id="rId7"/>
    <p:sldId id="352" r:id="rId8"/>
    <p:sldId id="345" r:id="rId9"/>
    <p:sldId id="346" r:id="rId10"/>
    <p:sldId id="347" r:id="rId11"/>
    <p:sldId id="349" r:id="rId12"/>
    <p:sldId id="350" r:id="rId13"/>
    <p:sldId id="351" r:id="rId14"/>
    <p:sldId id="317" r:id="rId15"/>
    <p:sldId id="325" r:id="rId16"/>
    <p:sldId id="327" r:id="rId17"/>
    <p:sldId id="328" r:id="rId18"/>
    <p:sldId id="329" r:id="rId19"/>
    <p:sldId id="330" r:id="rId20"/>
    <p:sldId id="332" r:id="rId21"/>
    <p:sldId id="333" r:id="rId22"/>
    <p:sldId id="336" r:id="rId23"/>
    <p:sldId id="339" r:id="rId24"/>
    <p:sldId id="340" r:id="rId25"/>
    <p:sldId id="353" r:id="rId26"/>
    <p:sldId id="354" r:id="rId27"/>
    <p:sldId id="355" r:id="rId28"/>
    <p:sldId id="356" r:id="rId29"/>
    <p:sldId id="357" r:id="rId30"/>
    <p:sldId id="358" r:id="rId31"/>
    <p:sldId id="275" r:id="rId3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90" d="100"/>
          <a:sy n="90" d="100"/>
        </p:scale>
        <p:origin x="-159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1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1430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4746626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scienceworld.wolfram.com/biography/photo-credits.html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Algebra 2  6-6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Fundamental Theorem of Algebra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6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0"/>
            <a:ext cx="8434944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6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396999"/>
            <a:ext cx="8686800" cy="29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6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97000"/>
            <a:ext cx="7543800" cy="136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048000"/>
            <a:ext cx="3962400" cy="145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5120" y="3365500"/>
            <a:ext cx="5008880" cy="61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6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0"/>
            <a:ext cx="8153400" cy="17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graphicFrame>
        <p:nvGraphicFramePr>
          <p:cNvPr id="3" name="Group 210"/>
          <p:cNvGraphicFramePr>
            <a:graphicFrameLocks noGrp="1"/>
          </p:cNvGraphicFramePr>
          <p:nvPr/>
        </p:nvGraphicFramePr>
        <p:xfrm>
          <a:off x="0" y="114301"/>
          <a:ext cx="9144000" cy="3322810"/>
        </p:xfrm>
        <a:graphic>
          <a:graphicData uri="http://schemas.openxmlformats.org/drawingml/2006/table">
            <a:tbl>
              <a:tblPr/>
              <a:tblGrid>
                <a:gridCol w="2831335"/>
                <a:gridCol w="2803793"/>
                <a:gridCol w="2221735"/>
                <a:gridCol w="1287137"/>
              </a:tblGrid>
              <a:tr h="1172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Positive Real Zeros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Negative Real Zeros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Imaginary Zeros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37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37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37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37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762" marR="105762" marT="52881" marB="52881" anchor="ctr" anchorCtr="1" horzOverflow="overflow">
                    <a:lnL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3241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So, the number of imaginary zeros for all polynomial functions must be an even number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64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102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286001"/>
            <a:ext cx="5486400" cy="24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3200400" y="2159000"/>
            <a:ext cx="5943600" cy="2501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"/>
            <a:ext cx="9144000" cy="265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 bwMode="white">
          <a:xfrm>
            <a:off x="381000" y="1562101"/>
            <a:ext cx="8763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381000" y="2324101"/>
            <a:ext cx="8763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2350" y="1943100"/>
            <a:ext cx="43434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86144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3200400" y="1651000"/>
            <a:ext cx="5943600" cy="2501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"/>
            <a:ext cx="7543800" cy="104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04901"/>
            <a:ext cx="8915400" cy="335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0" y="1104900"/>
            <a:ext cx="8915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0" y="2095500"/>
            <a:ext cx="8915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28600" y="2984500"/>
            <a:ext cx="8915400" cy="154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white">
          <a:xfrm>
            <a:off x="228600" y="4762500"/>
            <a:ext cx="86868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Roots and Zeros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8215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381000" y="11811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381000" y="15621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381000" y="20193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381000" y="24003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381000" y="27813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81000" y="3086100"/>
            <a:ext cx="8763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81000" y="36195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81000" y="39243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81000" y="43815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381000" y="4686300"/>
            <a:ext cx="876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381000" y="5067300"/>
            <a:ext cx="8763000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7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2100"/>
            <a:ext cx="9144000" cy="77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71501"/>
            <a:ext cx="5687778" cy="72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2" y="2095501"/>
            <a:ext cx="5150819" cy="72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white">
          <a:xfrm>
            <a:off x="3276600" y="571500"/>
            <a:ext cx="5867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971800" y="2032000"/>
            <a:ext cx="58674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84947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52501"/>
            <a:ext cx="749300" cy="66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019300"/>
            <a:ext cx="3219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314700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1181100"/>
            <a:ext cx="5420014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2705100"/>
            <a:ext cx="4648200" cy="55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4000500"/>
            <a:ext cx="480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1524000" y="1079500"/>
            <a:ext cx="5867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895600" y="2603500"/>
            <a:ext cx="5867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2819400" y="3937000"/>
            <a:ext cx="5867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84947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9" y="1104900"/>
            <a:ext cx="176048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2" y="2628900"/>
            <a:ext cx="199039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2" y="1790700"/>
            <a:ext cx="694220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3390900"/>
            <a:ext cx="7194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1981200" y="1841500"/>
            <a:ext cx="7010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676400" y="3302000"/>
            <a:ext cx="74676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84947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181100"/>
            <a:ext cx="207264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628900"/>
            <a:ext cx="207783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1714501"/>
            <a:ext cx="6172200" cy="58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6300" y="3238500"/>
            <a:ext cx="826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1371600" y="1651000"/>
            <a:ext cx="6858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57200" y="3175000"/>
            <a:ext cx="86868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47700"/>
            <a:ext cx="55372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1333500"/>
            <a:ext cx="273254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916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990600" y="1409700"/>
            <a:ext cx="800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23900"/>
            <a:ext cx="553452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0" y="1485900"/>
            <a:ext cx="264715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916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990600" y="1409700"/>
            <a:ext cx="800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16" y="723900"/>
            <a:ext cx="44365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0" y="1409700"/>
            <a:ext cx="317373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916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990600" y="1409700"/>
            <a:ext cx="800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47700"/>
            <a:ext cx="573578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916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05608" y="133351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3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990600" y="1409700"/>
            <a:ext cx="800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916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3" y="647700"/>
            <a:ext cx="38893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57800" y="1943100"/>
            <a:ext cx="2946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990600" y="1943100"/>
            <a:ext cx="800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Roots and Zeros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9155113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scienceworld.wolfram.com/biography/pics/Gaus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2944284"/>
            <a:ext cx="2590800" cy="277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30685" y="534566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Friedrich Gauss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916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47700"/>
            <a:ext cx="442722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24400" y="1638300"/>
            <a:ext cx="32258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990600" y="1409700"/>
            <a:ext cx="8001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Page 449 - 451</a:t>
            </a:r>
          </a:p>
          <a:p>
            <a:endParaRPr lang="en-US" sz="4800" b="1" dirty="0" smtClean="0"/>
          </a:p>
          <a:p>
            <a:r>
              <a:rPr lang="en-US" sz="4800" b="1" dirty="0" smtClean="0"/>
              <a:t>20 – 22, 26 – 36 even, 74, 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98499"/>
            <a:ext cx="8991600" cy="221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62000"/>
            <a:ext cx="8686800" cy="348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8534400" cy="319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9144000" cy="5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Complex Conjugate Root Theorem</a:t>
            </a:r>
            <a:endParaRPr lang="en-US" sz="36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"/>
            <a:ext cx="8686800" cy="136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839200" cy="75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143000"/>
            <a:ext cx="8759826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238500"/>
            <a:ext cx="8686800" cy="84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839200" cy="75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952500"/>
            <a:ext cx="8686800" cy="84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968500"/>
            <a:ext cx="64008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3740</TotalTime>
  <Words>168</Words>
  <Application>Microsoft Office PowerPoint</Application>
  <PresentationFormat>On-screen Show (16:10)</PresentationFormat>
  <Paragraphs>90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Jeff01</vt:lpstr>
      <vt:lpstr>Algebra 2  6-6</vt:lpstr>
      <vt:lpstr>Example</vt:lpstr>
      <vt:lpstr>Roots and Zeros</vt:lpstr>
      <vt:lpstr>Example</vt:lpstr>
      <vt:lpstr>Example</vt:lpstr>
      <vt:lpstr>Example</vt:lpstr>
      <vt:lpstr>Complex Conjugate Root Theorem</vt:lpstr>
      <vt:lpstr>Example</vt:lpstr>
      <vt:lpstr>Example</vt:lpstr>
      <vt:lpstr>Example</vt:lpstr>
      <vt:lpstr>Example</vt:lpstr>
      <vt:lpstr>Example</vt:lpstr>
      <vt:lpstr>Example</vt:lpstr>
      <vt:lpstr>Roots and Zeros</vt:lpstr>
      <vt:lpstr>Roots and Zeros</vt:lpstr>
      <vt:lpstr>Roots and Zeros</vt:lpstr>
      <vt:lpstr>Roots and Zeros</vt:lpstr>
      <vt:lpstr>Roots and Zeros</vt:lpstr>
      <vt:lpstr>Roots and Zeros</vt:lpstr>
      <vt:lpstr>Roots and Zeros</vt:lpstr>
      <vt:lpstr>Roots and Zeros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Polynomial Functions</dc:title>
  <dc:creator>Fronius</dc:creator>
  <cp:lastModifiedBy>Jeff Fronius</cp:lastModifiedBy>
  <cp:revision>261</cp:revision>
  <dcterms:created xsi:type="dcterms:W3CDTF">2008-08-10T20:43:11Z</dcterms:created>
  <dcterms:modified xsi:type="dcterms:W3CDTF">2014-01-03T15:32:56Z</dcterms:modified>
</cp:coreProperties>
</file>