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345" r:id="rId2"/>
    <p:sldId id="346" r:id="rId3"/>
    <p:sldId id="347" r:id="rId4"/>
    <p:sldId id="348" r:id="rId5"/>
    <p:sldId id="350" r:id="rId6"/>
    <p:sldId id="349" r:id="rId7"/>
    <p:sldId id="351" r:id="rId8"/>
    <p:sldId id="352" r:id="rId9"/>
    <p:sldId id="353" r:id="rId10"/>
    <p:sldId id="361" r:id="rId11"/>
    <p:sldId id="362" r:id="rId12"/>
    <p:sldId id="363" r:id="rId13"/>
    <p:sldId id="364" r:id="rId14"/>
    <p:sldId id="326" r:id="rId15"/>
    <p:sldId id="365" r:id="rId16"/>
    <p:sldId id="330" r:id="rId17"/>
    <p:sldId id="366" r:id="rId18"/>
    <p:sldId id="355" r:id="rId19"/>
    <p:sldId id="367" r:id="rId20"/>
    <p:sldId id="356" r:id="rId21"/>
    <p:sldId id="368" r:id="rId22"/>
    <p:sldId id="357" r:id="rId23"/>
    <p:sldId id="369" r:id="rId24"/>
    <p:sldId id="358" r:id="rId25"/>
    <p:sldId id="370" r:id="rId26"/>
    <p:sldId id="359" r:id="rId27"/>
    <p:sldId id="371" r:id="rId28"/>
    <p:sldId id="33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C5"/>
    <a:srgbClr val="CCFFFF"/>
    <a:srgbClr val="FFFFCC"/>
    <a:srgbClr val="CCFFCC"/>
    <a:srgbClr val="9999FF"/>
    <a:srgbClr val="FF99CC"/>
    <a:srgbClr val="990000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99F7-1177-4C5C-AF7C-A217278A4973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C708-187F-42B8-885E-78BE0598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C708-187F-42B8-885E-78BE0598EC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Geometry 8-3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Proving Triangles Similar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2057400" cy="26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863" y="2667000"/>
            <a:ext cx="30061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990599"/>
            <a:ext cx="6553200" cy="10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343400"/>
            <a:ext cx="5816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457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0544" y="2819400"/>
            <a:ext cx="324345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838200"/>
            <a:ext cx="6019800" cy="153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95801"/>
            <a:ext cx="5867400" cy="10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19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3822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789" y="2971800"/>
            <a:ext cx="3509211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429000"/>
            <a:ext cx="914400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447800"/>
            <a:ext cx="800100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59359" y="11951"/>
            <a:ext cx="466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Triangles are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276600" cy="318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319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525" y="2819400"/>
            <a:ext cx="3800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886200"/>
            <a:ext cx="876300" cy="1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371600"/>
            <a:ext cx="787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5715000" cy="51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72529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199"/>
            <a:ext cx="6629400" cy="59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553200" cy="552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229600" cy="11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8229600" cy="28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 your supplies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- Protractor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- Ruler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599"/>
            <a:ext cx="5257800" cy="60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3534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6388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400800" cy="634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0"/>
            <a:ext cx="5562600" cy="64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257800" cy="66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609600"/>
            <a:ext cx="63984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599"/>
            <a:ext cx="6400800" cy="49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5562600" cy="64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60022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881" y="4648200"/>
            <a:ext cx="495711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Pages 436 – 438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 – 19 odd, 25, 27, 31, 33, 51, 53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1" y="2104699"/>
            <a:ext cx="8342017" cy="2648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Draw any triangle ABC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47800" y="2057400"/>
            <a:ext cx="289560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343400" y="2057400"/>
            <a:ext cx="3505200" cy="3124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4267200"/>
            <a:ext cx="64008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14478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4800" y="4800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3962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9831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Draw a second triangle DEF with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1200" y="2362200"/>
            <a:ext cx="289560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876800" y="2362200"/>
            <a:ext cx="3505200" cy="3124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4572000"/>
            <a:ext cx="64008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752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200" y="5105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4267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63253" y="2118219"/>
            <a:ext cx="1928753" cy="160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92007" y="2118219"/>
            <a:ext cx="2334807" cy="22643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3253" y="3719814"/>
            <a:ext cx="4263560" cy="6627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88980" y="1676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7570" y="41064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49890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533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9831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is true of angles C and F?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05000" y="2438400"/>
            <a:ext cx="289560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800600" y="2438400"/>
            <a:ext cx="3505200" cy="3124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4648200"/>
            <a:ext cx="64008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8288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0" y="5181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4343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7053" y="2194419"/>
            <a:ext cx="1928753" cy="160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15807" y="2194419"/>
            <a:ext cx="2334807" cy="22643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7053" y="3796014"/>
            <a:ext cx="4263560" cy="6627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2780" y="1752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1370" y="418260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57510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990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They are congruent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Similarity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9831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 the side lengths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32393" y="2377581"/>
            <a:ext cx="289560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827993" y="2377581"/>
            <a:ext cx="3505200" cy="3124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32393" y="4587381"/>
            <a:ext cx="64008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3193" y="176798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9393" y="512078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2793" y="428258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4446" y="2133600"/>
            <a:ext cx="1928753" cy="160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43200" y="2133600"/>
            <a:ext cx="2334807" cy="22643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4446" y="3735195"/>
            <a:ext cx="4263560" cy="6627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40173" y="169178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8763" y="412178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393" y="35142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993" y="929781"/>
            <a:ext cx="33760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961593" y="199658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0"/>
            <a:ext cx="85344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– A Similarity Postulate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If two angles of one triangle are congruent to two angles of another triangle, then the triangles are similar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32347" y="2524780"/>
            <a:ext cx="289560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927947" y="2524780"/>
            <a:ext cx="3505200" cy="3124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32347" y="4734580"/>
            <a:ext cx="6400800" cy="9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22098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9347" y="52679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747" y="4429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14400" y="2280799"/>
            <a:ext cx="1928753" cy="160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843154" y="2280799"/>
            <a:ext cx="2334807" cy="22643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3882394"/>
            <a:ext cx="4263560" cy="66272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2133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8717" y="426898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347" y="366148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5344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0362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SSS Similarity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1676400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If three sides of one triangle are proportional to three sides of another triangle, then the triangles are similar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2514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0362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SAS Similarity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CC"/>
                </a:solidFill>
              </a:rPr>
              <a:t>If two sides of one triangle are proportional to two sides of another triangle, and the included angles are congruent, then the triangles are similar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16180</TotalTime>
  <Words>207</Words>
  <Application>Microsoft Office PowerPoint</Application>
  <PresentationFormat>On-screen Show (4:3)</PresentationFormat>
  <Paragraphs>91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Jeff01</vt:lpstr>
      <vt:lpstr>Geometry 8-3</vt:lpstr>
      <vt:lpstr>Similarity Exploration</vt:lpstr>
      <vt:lpstr>Similarity Exploration</vt:lpstr>
      <vt:lpstr>Similarity Exploration</vt:lpstr>
      <vt:lpstr>Similarity Exploration</vt:lpstr>
      <vt:lpstr>Similarity Exploration</vt:lpstr>
      <vt:lpstr>A – A Similarity Postulate</vt:lpstr>
      <vt:lpstr>SSS Similarity Theorem</vt:lpstr>
      <vt:lpstr>SAS Similarity Theorem</vt:lpstr>
      <vt:lpstr>Practice</vt:lpstr>
      <vt:lpstr>Practice</vt:lpstr>
      <vt:lpstr>Practice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>TC Howe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Exercises</dc:title>
  <dc:creator>Jeff Fronius</dc:creator>
  <cp:lastModifiedBy>Jeff Fronius</cp:lastModifiedBy>
  <cp:revision>380</cp:revision>
  <dcterms:created xsi:type="dcterms:W3CDTF">2005-11-10T01:06:51Z</dcterms:created>
  <dcterms:modified xsi:type="dcterms:W3CDTF">2017-01-28T17:13:14Z</dcterms:modified>
</cp:coreProperties>
</file>