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358" r:id="rId3"/>
    <p:sldId id="359" r:id="rId4"/>
    <p:sldId id="360" r:id="rId5"/>
    <p:sldId id="36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51" r:id="rId14"/>
    <p:sldId id="349" r:id="rId15"/>
    <p:sldId id="350" r:id="rId16"/>
    <p:sldId id="352" r:id="rId17"/>
    <p:sldId id="353" r:id="rId18"/>
    <p:sldId id="354" r:id="rId19"/>
    <p:sldId id="355" r:id="rId20"/>
    <p:sldId id="356" r:id="rId21"/>
    <p:sldId id="357" r:id="rId22"/>
  </p:sldIdLst>
  <p:sldSz cx="7620000" cy="5715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 userDrawn="1">
          <p15:clr>
            <a:srgbClr val="A4A3A4"/>
          </p15:clr>
        </p15:guide>
        <p15:guide id="2" pos="24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99FF99"/>
    <a:srgbClr val="FFCCFF"/>
    <a:srgbClr val="FF9933"/>
    <a:srgbClr val="800080"/>
    <a:srgbClr val="FF00FF"/>
    <a:srgbClr val="FF3300"/>
    <a:srgbClr val="00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064" y="-780"/>
      </p:cViewPr>
      <p:guideLst>
        <p:guide orient="horz" pos="1800"/>
        <p:guide pos="24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35659-6189-4A54-B01C-1743953BB326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31063-AD97-4D9F-9E31-73160C6B2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1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87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88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39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52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627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531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037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926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43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56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85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30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02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41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02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93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31063-AD97-4D9F-9E31-73160C6B20A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15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4826001"/>
            <a:ext cx="6667500" cy="889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000" y="2095500"/>
            <a:ext cx="5334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401343" y="2496345"/>
            <a:ext cx="5715000" cy="722313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858000" y="0"/>
            <a:ext cx="7620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24500" y="190500"/>
            <a:ext cx="17145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90500"/>
            <a:ext cx="50165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4762500"/>
            <a:ext cx="72390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90500"/>
            <a:ext cx="72390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4762501"/>
            <a:ext cx="6477000" cy="952500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500" y="800100"/>
            <a:ext cx="64770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401343" y="2496345"/>
            <a:ext cx="5715000" cy="722313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858000" y="0"/>
            <a:ext cx="7620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266700"/>
            <a:ext cx="3556000" cy="3987800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73500" y="266700"/>
            <a:ext cx="3556000" cy="3987800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4762500"/>
            <a:ext cx="6858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14301"/>
            <a:ext cx="3366823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723900"/>
            <a:ext cx="3366823" cy="381000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3502" y="114301"/>
            <a:ext cx="3368146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73502" y="723900"/>
            <a:ext cx="3368146" cy="381000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4746626"/>
            <a:ext cx="2506928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9208" y="227542"/>
            <a:ext cx="4259792" cy="4153958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2" y="114301"/>
            <a:ext cx="2506928" cy="4404783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0"/>
            <a:ext cx="45720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93573" y="190500"/>
            <a:ext cx="4572000" cy="41148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044282"/>
            <a:ext cx="4572000" cy="670718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7620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6858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" y="127000"/>
            <a:ext cx="73660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7620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761970" rtl="0" eaLnBrk="1" latinLnBrk="0" hangingPunct="1">
        <a:spcBef>
          <a:spcPct val="0"/>
        </a:spcBef>
        <a:buNone/>
        <a:defRPr sz="3667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itchFamily="34" charset="0"/>
        <a:buChar char="–"/>
        <a:defRPr sz="2333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itchFamily="34" charset="0"/>
        <a:buChar char="–"/>
        <a:defRPr sz="16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itchFamily="34" charset="0"/>
        <a:buChar char="»"/>
        <a:defRPr sz="16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8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500" dirty="0">
                <a:solidFill>
                  <a:srgbClr val="FFFF66"/>
                </a:solidFill>
              </a:rPr>
              <a:t>Geometry 4-1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Congruent Figures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876"/>
            <a:ext cx="6428496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75417"/>
            <a:ext cx="6159500" cy="826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333751"/>
            <a:ext cx="6731000" cy="79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1016000" y="2730500"/>
            <a:ext cx="44450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1016000" y="3683000"/>
            <a:ext cx="5080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0" cy="914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81100"/>
            <a:ext cx="7620000" cy="66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2019300"/>
            <a:ext cx="6858000" cy="2197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"/>
            <a:ext cx="6096000" cy="216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487084"/>
            <a:ext cx="7016750" cy="181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0" y="190500"/>
            <a:ext cx="7366000" cy="18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6700"/>
            <a:ext cx="5969000" cy="261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1" y="1693333"/>
            <a:ext cx="7228649" cy="3545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000" y="114300"/>
            <a:ext cx="6032500" cy="160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2349500" y="3280833"/>
            <a:ext cx="50165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2319812" y="3530298"/>
            <a:ext cx="50165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2349500" y="3862917"/>
            <a:ext cx="50165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2339604" y="4249828"/>
            <a:ext cx="5016500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2349500" y="4921250"/>
            <a:ext cx="50165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54" y="387169"/>
            <a:ext cx="7010400" cy="61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217083"/>
            <a:ext cx="5538004" cy="2434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7583" y="3016250"/>
            <a:ext cx="2402417" cy="38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96418" y="3492500"/>
            <a:ext cx="2423582" cy="37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white">
          <a:xfrm>
            <a:off x="5207000" y="2984500"/>
            <a:ext cx="24130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5207000" y="3492500"/>
            <a:ext cx="24130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250"/>
            <a:ext cx="7086600" cy="61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000" y="1270001"/>
            <a:ext cx="4445000" cy="264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587500"/>
            <a:ext cx="2423583" cy="352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16500" y="2063750"/>
            <a:ext cx="216958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16500" y="2487083"/>
            <a:ext cx="2148417" cy="37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16500" y="2910417"/>
            <a:ext cx="2169583" cy="37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5016500" y="1524000"/>
            <a:ext cx="24130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4889500" y="2032000"/>
            <a:ext cx="24130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4889500" y="2476500"/>
            <a:ext cx="24130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white">
          <a:xfrm>
            <a:off x="4826000" y="2921000"/>
            <a:ext cx="24130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9407" y="476250"/>
            <a:ext cx="6528593" cy="432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058334"/>
            <a:ext cx="3048000" cy="53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534584"/>
            <a:ext cx="3162300" cy="2687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19500" y="1799167"/>
            <a:ext cx="719667" cy="467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83001" y="2449569"/>
            <a:ext cx="3937000" cy="477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83000" y="3069167"/>
            <a:ext cx="3810000" cy="59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3492500" y="1841500"/>
            <a:ext cx="24130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3683000" y="2476500"/>
            <a:ext cx="39370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3556000" y="3048000"/>
            <a:ext cx="40640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0" y="952500"/>
            <a:ext cx="3302000" cy="3164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407" y="476250"/>
            <a:ext cx="7290594" cy="432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32000" y="899584"/>
            <a:ext cx="3166822" cy="511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07000" y="3333751"/>
            <a:ext cx="613833" cy="41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127501"/>
            <a:ext cx="7620000" cy="947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4445000" y="3365500"/>
            <a:ext cx="2413000" cy="44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0" y="4064000"/>
            <a:ext cx="7620000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Demonstration of proving the construction for parallel lines is true</a:t>
            </a:r>
            <a:endParaRPr lang="en-US" dirty="0"/>
          </a:p>
        </p:txBody>
      </p:sp>
      <p:pic>
        <p:nvPicPr>
          <p:cNvPr id="1026" name="Picture 2" descr="Image result for parallel line constru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33500"/>
            <a:ext cx="5910103" cy="312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711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799" y="342900"/>
            <a:ext cx="6934201" cy="81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7343" y="846667"/>
            <a:ext cx="1772657" cy="2010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2698750"/>
            <a:ext cx="4109183" cy="145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4500" y="2698750"/>
            <a:ext cx="724958" cy="24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1000" y="2963334"/>
            <a:ext cx="2159000" cy="26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21000" y="3280833"/>
            <a:ext cx="1365250" cy="22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18000" y="3598333"/>
            <a:ext cx="703792" cy="242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4500" y="3915833"/>
            <a:ext cx="27305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182 – 184</a:t>
            </a:r>
          </a:p>
          <a:p>
            <a:endParaRPr lang="en-US" dirty="0" smtClean="0"/>
          </a:p>
          <a:p>
            <a:r>
              <a:rPr lang="en-US" dirty="0" smtClean="0"/>
              <a:t>14, 15, 24 – 28, 30, 34, 38 – 40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in groups of two or three</a:t>
            </a:r>
          </a:p>
          <a:p>
            <a:endParaRPr lang="en-US" dirty="0"/>
          </a:p>
          <a:p>
            <a:r>
              <a:rPr lang="en-US" dirty="0" smtClean="0"/>
              <a:t>Create a logic argument that the construction of an angle bisector is a true bisector</a:t>
            </a:r>
            <a:endParaRPr lang="en-US" dirty="0"/>
          </a:p>
        </p:txBody>
      </p:sp>
      <p:pic>
        <p:nvPicPr>
          <p:cNvPr id="2050" name="Picture 2" descr="Construction Of Angle Bis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71700"/>
            <a:ext cx="3581400" cy="241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236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Image result for skep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563" y="2019300"/>
            <a:ext cx="4057879" cy="266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role of the skeptic</a:t>
            </a:r>
          </a:p>
          <a:p>
            <a:endParaRPr lang="en-US" dirty="0"/>
          </a:p>
          <a:p>
            <a:r>
              <a:rPr lang="en-US" dirty="0" smtClean="0"/>
              <a:t>Take turns being the “skeptic”  The skeptic can dispute your logic and challenge you to a better line of reasoning</a:t>
            </a:r>
            <a:endParaRPr lang="en-US" dirty="0"/>
          </a:p>
        </p:txBody>
      </p:sp>
      <p:sp>
        <p:nvSpPr>
          <p:cNvPr id="4" name="AutoShape 2" descr="Image result for skept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skepti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36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your best logic argument to present to the whole class</a:t>
            </a:r>
            <a:endParaRPr lang="en-US" dirty="0"/>
          </a:p>
        </p:txBody>
      </p:sp>
      <p:pic>
        <p:nvPicPr>
          <p:cNvPr id="4" name="Picture 2" descr="Construction Of Angle Bis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65412"/>
            <a:ext cx="4712908" cy="317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236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dirty="0"/>
              <a:t>Definition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Congruent Polygons </a:t>
            </a:r>
            <a:r>
              <a:rPr lang="en-US" b="1" dirty="0" smtClean="0"/>
              <a:t>– All corresponding angles and all corresponding sides are congruent </a:t>
            </a:r>
          </a:p>
          <a:p>
            <a:endParaRPr lang="en-US" b="1" dirty="0" smtClean="0"/>
          </a:p>
          <a:p>
            <a:r>
              <a:rPr lang="en-US" b="1" dirty="0" smtClean="0"/>
              <a:t>When naming congruent figures, order of letters must correspond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635000"/>
            <a:ext cx="364394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Are they congruent?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000" y="1270000"/>
            <a:ext cx="1407583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302000" y="1270000"/>
            <a:ext cx="13970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905501" y="2010833"/>
            <a:ext cx="86754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b="1" dirty="0">
                <a:solidFill>
                  <a:srgbClr val="C00000"/>
                </a:solidFill>
              </a:rPr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635000"/>
            <a:ext cx="364394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Are they congruent?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270000"/>
            <a:ext cx="13970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905501" y="2010833"/>
            <a:ext cx="86754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b="1" dirty="0">
                <a:solidFill>
                  <a:srgbClr val="C00000"/>
                </a:solidFill>
              </a:rPr>
              <a:t>YES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000029">
            <a:off x="3480444" y="1237513"/>
            <a:ext cx="1350422" cy="13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635000"/>
            <a:ext cx="364394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Are they congruent?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270000"/>
            <a:ext cx="13970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905501" y="2010833"/>
            <a:ext cx="697627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b="1" dirty="0">
                <a:solidFill>
                  <a:srgbClr val="C00000"/>
                </a:solidFill>
              </a:rPr>
              <a:t>NO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5500" y="1322916"/>
            <a:ext cx="2032000" cy="1915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1049</TotalTime>
  <Words>167</Words>
  <Application>Microsoft Office PowerPoint</Application>
  <PresentationFormat>Custom</PresentationFormat>
  <Paragraphs>59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Jeff01</vt:lpstr>
      <vt:lpstr>Geometry 4-1</vt:lpstr>
      <vt:lpstr>Exploration</vt:lpstr>
      <vt:lpstr>Exploration</vt:lpstr>
      <vt:lpstr>Exploration</vt:lpstr>
      <vt:lpstr>Exploration</vt:lpstr>
      <vt:lpstr>Definition</vt:lpstr>
      <vt:lpstr>Congruence</vt:lpstr>
      <vt:lpstr>Congruence</vt:lpstr>
      <vt:lpstr>Congruence</vt:lpstr>
      <vt:lpstr>Congruence</vt:lpstr>
      <vt:lpstr>Congruence</vt:lpstr>
      <vt:lpstr>Congruence</vt:lpstr>
      <vt:lpstr>Congruence</vt:lpstr>
      <vt:lpstr>Congruence</vt:lpstr>
      <vt:lpstr>Congruence</vt:lpstr>
      <vt:lpstr>Practice</vt:lpstr>
      <vt:lpstr>Practice</vt:lpstr>
      <vt:lpstr>Practice</vt:lpstr>
      <vt:lpstr>Practice</vt:lpstr>
      <vt:lpstr>Practice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Polygons</dc:title>
  <dc:creator>Fronius</dc:creator>
  <cp:lastModifiedBy>Jeff Fronius</cp:lastModifiedBy>
  <cp:revision>63</cp:revision>
  <dcterms:created xsi:type="dcterms:W3CDTF">2006-09-14T21:23:10Z</dcterms:created>
  <dcterms:modified xsi:type="dcterms:W3CDTF">2016-09-22T15:11:32Z</dcterms:modified>
</cp:coreProperties>
</file>