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6858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26"/>
    <a:srgbClr val="5D7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1602" y="402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2FEF3-AE92-4A31-B473-C2BC9D6440B0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1EE27-862E-406F-B010-08034C1A27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9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3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81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71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717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56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136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352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36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00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03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4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19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78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12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66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1EE27-862E-406F-B010-08034C1A276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81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" y="4343401"/>
            <a:ext cx="6000750" cy="8001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8859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961209" y="2246710"/>
            <a:ext cx="5143500" cy="650081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172200" y="0"/>
            <a:ext cx="685800" cy="51435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71450"/>
            <a:ext cx="1543050" cy="46634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71450"/>
            <a:ext cx="4514850" cy="46634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4286250"/>
            <a:ext cx="65151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71450"/>
            <a:ext cx="6515100" cy="405765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4286251"/>
            <a:ext cx="5829300" cy="85725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50" y="720091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961209" y="2246710"/>
            <a:ext cx="5143500" cy="650081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172200" y="0"/>
            <a:ext cx="685800" cy="51435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450" y="240030"/>
            <a:ext cx="3200400" cy="3589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40030"/>
            <a:ext cx="3200400" cy="3589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4286250"/>
            <a:ext cx="6172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02871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651510"/>
            <a:ext cx="3030141" cy="3429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2" y="102871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6152" y="651510"/>
            <a:ext cx="3031331" cy="3429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4271962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88"/>
            <a:ext cx="3833813" cy="373856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02871"/>
            <a:ext cx="2256235" cy="396430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11480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171450"/>
            <a:ext cx="4114800" cy="370332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453985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86250"/>
            <a:ext cx="6858000" cy="85725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286250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" y="114300"/>
            <a:ext cx="6629400" cy="4057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286250"/>
            <a:ext cx="6858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Geometry 1-7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2057400"/>
            <a:ext cx="5600700" cy="985838"/>
          </a:xfrm>
        </p:spPr>
        <p:txBody>
          <a:bodyPr>
            <a:noAutofit/>
          </a:bodyPr>
          <a:lstStyle/>
          <a:p>
            <a:r>
              <a:rPr lang="en-US" sz="3300" b="1" dirty="0">
                <a:solidFill>
                  <a:srgbClr val="0070C0"/>
                </a:solidFill>
              </a:rPr>
              <a:t>Perimeter, Circumference, and Area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4286250"/>
            <a:ext cx="4400550" cy="857250"/>
          </a:xfrm>
        </p:spPr>
        <p:txBody>
          <a:bodyPr/>
          <a:lstStyle/>
          <a:p>
            <a:r>
              <a:rPr lang="en-US" dirty="0"/>
              <a:t>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50"/>
            <a:ext cx="6686550" cy="304323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5426"/>
                </a:solidFill>
              </a:rPr>
              <a:t>Assume you are a farmer with 100 feet of fencing.  </a:t>
            </a:r>
          </a:p>
          <a:p>
            <a:r>
              <a:rPr lang="en-US" b="1" dirty="0">
                <a:solidFill>
                  <a:srgbClr val="005426"/>
                </a:solidFill>
              </a:rPr>
              <a:t>List six different rectangular sizes that could be used to create an enclosure for your animals.</a:t>
            </a:r>
          </a:p>
          <a:p>
            <a:r>
              <a:rPr lang="en-US" b="1" dirty="0">
                <a:solidFill>
                  <a:srgbClr val="005426"/>
                </a:solidFill>
              </a:rPr>
              <a:t>Plot these results, one side on the x-axis, area on the y-axis, use both sides (plot 12 points).</a:t>
            </a:r>
          </a:p>
          <a:p>
            <a:r>
              <a:rPr lang="en-US" b="1" dirty="0">
                <a:solidFill>
                  <a:srgbClr val="005426"/>
                </a:solidFill>
              </a:rPr>
              <a:t>Can you imagine that a shortcut to find the maximum size might be important?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2921" y="3181350"/>
            <a:ext cx="2495079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750"/>
            <a:ext cx="6286500" cy="32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842962"/>
            <a:ext cx="15335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43150" y="1471612"/>
            <a:ext cx="16668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50" y="2157412"/>
            <a:ext cx="17049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1585912"/>
            <a:ext cx="8286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500" y="2157412"/>
            <a:ext cx="9144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43450" y="2843212"/>
            <a:ext cx="733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361950"/>
            <a:ext cx="582811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762000"/>
            <a:ext cx="1257300" cy="130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0750" y="1447800"/>
            <a:ext cx="1390650" cy="140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48150" y="2019301"/>
            <a:ext cx="1433513" cy="142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33550" y="1104900"/>
            <a:ext cx="4762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76650" y="1962150"/>
            <a:ext cx="409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1200" y="2590800"/>
            <a:ext cx="4667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79" y="209550"/>
            <a:ext cx="6090642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8079" y="1052513"/>
            <a:ext cx="2590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5229" y="1738313"/>
            <a:ext cx="23526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5229" y="2481263"/>
            <a:ext cx="23050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82730" y="1852613"/>
            <a:ext cx="618971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39879" y="1223963"/>
            <a:ext cx="7381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68579" y="1166814"/>
            <a:ext cx="800100" cy="34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68579" y="1909763"/>
            <a:ext cx="780394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39879" y="2595563"/>
            <a:ext cx="571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25729" y="2595563"/>
            <a:ext cx="685800" cy="310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438150"/>
            <a:ext cx="6072188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" y="1123950"/>
            <a:ext cx="21717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9550" y="1123950"/>
            <a:ext cx="1805184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" y="2724150"/>
            <a:ext cx="449484" cy="432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47800" y="2724150"/>
            <a:ext cx="49892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76750" y="2724150"/>
            <a:ext cx="4572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62550" y="2724151"/>
            <a:ext cx="514350" cy="45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42950"/>
            <a:ext cx="6743700" cy="68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8700" y="1485901"/>
            <a:ext cx="638175" cy="6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57450" y="1543051"/>
            <a:ext cx="685800" cy="614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Pages 55 – 58</a:t>
            </a:r>
          </a:p>
          <a:p>
            <a:r>
              <a:rPr lang="en-US" dirty="0"/>
              <a:t>28, 31, 37, 38, 49, 50, 54, 65, 88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3350"/>
            <a:ext cx="6743700" cy="97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62049"/>
            <a:ext cx="1714500" cy="1950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51894" y="1262062"/>
            <a:ext cx="4906106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0250" y="2062162"/>
            <a:ext cx="4857750" cy="68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" y="133350"/>
            <a:ext cx="6457950" cy="314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78" y="209550"/>
            <a:ext cx="61722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78" y="1109662"/>
            <a:ext cx="1375339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1528" y="1052513"/>
            <a:ext cx="4570810" cy="602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828" y="1738313"/>
            <a:ext cx="3486150" cy="63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928" y="2595563"/>
            <a:ext cx="4686300" cy="73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750"/>
            <a:ext cx="5886450" cy="581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" y="900112"/>
            <a:ext cx="2057400" cy="191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28850" y="1014413"/>
            <a:ext cx="4629150" cy="2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1300162"/>
            <a:ext cx="4572000" cy="142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4600" y="2786063"/>
            <a:ext cx="4000500" cy="102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5" y="119930"/>
            <a:ext cx="6323275" cy="875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2775" y="1052513"/>
            <a:ext cx="5625704" cy="445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2775" y="1566863"/>
            <a:ext cx="4343400" cy="507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2775" y="2138363"/>
            <a:ext cx="3486150" cy="75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91" y="209550"/>
            <a:ext cx="4086225" cy="16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51941" y="823914"/>
            <a:ext cx="4567238" cy="65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51941" y="1624013"/>
            <a:ext cx="3752850" cy="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Postulates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742950"/>
            <a:ext cx="634246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9550"/>
            <a:ext cx="4114800" cy="38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9" y="595312"/>
            <a:ext cx="2743200" cy="2019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" y="2824163"/>
            <a:ext cx="6093619" cy="592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299" y="652462"/>
            <a:ext cx="2914650" cy="192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399" y="702122"/>
            <a:ext cx="3371850" cy="441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0399" y="1223962"/>
            <a:ext cx="3429925" cy="136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684</TotalTime>
  <Words>126</Words>
  <Application>Microsoft Office PowerPoint</Application>
  <PresentationFormat>Custom</PresentationFormat>
  <Paragraphs>39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Georgia</vt:lpstr>
      <vt:lpstr>Jeff01</vt:lpstr>
      <vt:lpstr>Geometry 1-7</vt:lpstr>
      <vt:lpstr>Example</vt:lpstr>
      <vt:lpstr>Formulas</vt:lpstr>
      <vt:lpstr>Example</vt:lpstr>
      <vt:lpstr>Example</vt:lpstr>
      <vt:lpstr>Example</vt:lpstr>
      <vt:lpstr>Example</vt:lpstr>
      <vt:lpstr>Postulates</vt:lpstr>
      <vt:lpstr>Example</vt:lpstr>
      <vt:lpstr>Investigation</vt:lpstr>
      <vt:lpstr>Practice</vt:lpstr>
      <vt:lpstr>Practice</vt:lpstr>
      <vt:lpstr>Practice</vt:lpstr>
      <vt:lpstr>Practice</vt:lpstr>
      <vt:lpstr>Practice</vt:lpstr>
      <vt:lpstr>Homework</vt:lpstr>
    </vt:vector>
  </TitlesOfParts>
  <Company>Wall to Wall Stencils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1-3</dc:title>
  <dc:creator>Jeff Fronius</dc:creator>
  <cp:lastModifiedBy>Jeff Fronius</cp:lastModifiedBy>
  <cp:revision>41</cp:revision>
  <dcterms:created xsi:type="dcterms:W3CDTF">2012-08-06T18:53:50Z</dcterms:created>
  <dcterms:modified xsi:type="dcterms:W3CDTF">2016-07-22T21:08:31Z</dcterms:modified>
</cp:coreProperties>
</file>