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7"/>
  </p:notesMasterIdLst>
  <p:sldIdLst>
    <p:sldId id="256" r:id="rId2"/>
    <p:sldId id="336" r:id="rId3"/>
    <p:sldId id="333" r:id="rId4"/>
    <p:sldId id="284" r:id="rId5"/>
    <p:sldId id="334" r:id="rId6"/>
    <p:sldId id="337" r:id="rId7"/>
    <p:sldId id="335" r:id="rId8"/>
    <p:sldId id="315" r:id="rId9"/>
    <p:sldId id="320" r:id="rId10"/>
    <p:sldId id="316" r:id="rId11"/>
    <p:sldId id="321" r:id="rId12"/>
    <p:sldId id="317" r:id="rId13"/>
    <p:sldId id="318" r:id="rId14"/>
    <p:sldId id="323" r:id="rId15"/>
    <p:sldId id="285" r:id="rId16"/>
    <p:sldId id="286" r:id="rId17"/>
    <p:sldId id="300" r:id="rId18"/>
    <p:sldId id="302" r:id="rId19"/>
    <p:sldId id="303" r:id="rId20"/>
    <p:sldId id="306" r:id="rId21"/>
    <p:sldId id="307" r:id="rId22"/>
    <p:sldId id="312" r:id="rId23"/>
    <p:sldId id="309" r:id="rId24"/>
    <p:sldId id="313" r:id="rId25"/>
    <p:sldId id="310" r:id="rId26"/>
    <p:sldId id="314" r:id="rId27"/>
    <p:sldId id="319" r:id="rId28"/>
    <p:sldId id="324" r:id="rId29"/>
    <p:sldId id="325" r:id="rId30"/>
    <p:sldId id="326" r:id="rId31"/>
    <p:sldId id="327" r:id="rId32"/>
    <p:sldId id="328" r:id="rId33"/>
    <p:sldId id="329" r:id="rId34"/>
    <p:sldId id="331" r:id="rId35"/>
    <p:sldId id="31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00"/>
    <a:srgbClr val="9999FF"/>
    <a:srgbClr val="FFFF00"/>
    <a:srgbClr val="FFDDDD"/>
    <a:srgbClr val="461E64"/>
    <a:srgbClr val="FF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9" autoAdjust="0"/>
    <p:restoredTop sz="94660"/>
  </p:normalViewPr>
  <p:slideViewPr>
    <p:cSldViewPr>
      <p:cViewPr>
        <p:scale>
          <a:sx n="90" d="100"/>
          <a:sy n="90" d="100"/>
        </p:scale>
        <p:origin x="72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06EAF3-8235-430E-A7EF-00AB2AD6EF46}" type="datetimeFigureOut">
              <a:rPr lang="en-US"/>
              <a:pPr>
                <a:defRPr/>
              </a:pPr>
              <a:t>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8A73038-39BA-46E2-AF23-B83DF7406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A73038-39BA-46E2-AF23-B83DF740673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Geometry 10-3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Surface Areas of Prisms and Cylinders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9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15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2834542" cy="26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124200"/>
            <a:ext cx="5822950" cy="88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44000" cy="156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2834542" cy="2688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124200"/>
            <a:ext cx="5822950" cy="88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53396"/>
            <a:ext cx="9144000" cy="580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77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439150" cy="334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s://encrypted-tbn1.gstatic.com/images?q=tbn:ANd9GcSjdHshb6P4PNF2jlrbz6Zx0ydPY3hN-oyBC94pC48O9wlpDXN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352800"/>
            <a:ext cx="2477652" cy="227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20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6403"/>
            <a:ext cx="1905000" cy="30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encrypted-tbn2.gstatic.com/images?q=tbn:ANd9GcQ_7uwAfLoSkc_VOlnBQrS1WzftGDM4H3LEuBxPRZaCvb0i2rm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94665"/>
            <a:ext cx="1905000" cy="296333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09800"/>
            <a:ext cx="8458200" cy="8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152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6403"/>
            <a:ext cx="1905000" cy="304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s://encrypted-tbn2.gstatic.com/images?q=tbn:ANd9GcQ_7uwAfLoSkc_VOlnBQrS1WzftGDM4H3LEuBxPRZaCvb0i2rmvP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94665"/>
            <a:ext cx="1905000" cy="2963335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447800"/>
            <a:ext cx="8458200" cy="86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398768"/>
            <a:ext cx="9144000" cy="460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Surface Area - Example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1242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609600"/>
            <a:ext cx="5715000" cy="39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 bwMode="auto">
          <a:xfrm>
            <a:off x="228600" y="6019800"/>
            <a:ext cx="8229600" cy="685800"/>
          </a:xfrm>
        </p:spPr>
        <p:txBody>
          <a:bodyPr wrap="square" tIns="4572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100" dirty="0"/>
              <a:t>Surface Area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43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"/>
            <a:ext cx="281781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914400"/>
            <a:ext cx="63246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3288" y="685800"/>
            <a:ext cx="5700712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28600"/>
            <a:ext cx="4037013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733800"/>
            <a:ext cx="83629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2875" y="0"/>
            <a:ext cx="3921125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514600"/>
            <a:ext cx="7681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04800"/>
            <a:ext cx="32766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828800"/>
            <a:ext cx="6734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Surface Area</a:t>
            </a:r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Lateral Faces and Bases in Prisms and Pyramids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46482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375" y="1600200"/>
            <a:ext cx="436562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"/>
            <a:ext cx="25908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133600"/>
            <a:ext cx="76771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53340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7067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429000"/>
            <a:ext cx="6708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9925" y="685800"/>
            <a:ext cx="3394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925" y="685800"/>
            <a:ext cx="3394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0"/>
            <a:ext cx="70453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101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09600"/>
            <a:ext cx="41560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04800"/>
            <a:ext cx="4191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Practice Problems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04800"/>
            <a:ext cx="41910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553200" cy="591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7400"/>
            <a:ext cx="6248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2959100" cy="308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514600"/>
            <a:ext cx="35814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86200"/>
            <a:ext cx="194105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524000"/>
            <a:ext cx="19812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736631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292712"/>
            <a:ext cx="3517900" cy="32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657600"/>
            <a:ext cx="238644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1447800"/>
            <a:ext cx="17748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90612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590800"/>
            <a:ext cx="3733800" cy="282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24200"/>
            <a:ext cx="1612900" cy="74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676400"/>
            <a:ext cx="185881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638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Prism</a:t>
            </a:r>
            <a:r>
              <a:rPr lang="en-US" sz="2800" dirty="0"/>
              <a:t> – A polyhedron with two congruent and parallel bases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Lateral Faces </a:t>
            </a:r>
            <a:r>
              <a:rPr lang="en-US" sz="2800" dirty="0"/>
              <a:t>– The non-base faces in a prism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Right Prism </a:t>
            </a:r>
            <a:r>
              <a:rPr lang="en-US" sz="2800" dirty="0"/>
              <a:t>– A prism with the base a right angle from the lateral faces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Oblique Prism </a:t>
            </a:r>
            <a:r>
              <a:rPr lang="en-US" sz="2800" dirty="0"/>
              <a:t>– A prism with lateral faces not at a right angle to either base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Lateral Area </a:t>
            </a:r>
            <a:r>
              <a:rPr lang="en-US" sz="2800" dirty="0"/>
              <a:t>– The sum of the surface area of all the lateral faces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7400" y="3810000"/>
            <a:ext cx="5816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https://encrypted-tbn2.gstatic.com/images?q=tbn:ANd9GcSHyZ5F0kY6d19iQq8fwTQ8dAShMbrzcFuGspTOPAR1rcdDTZ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1"/>
            <a:ext cx="2286000" cy="257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9400" cy="11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879850" cy="266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48000"/>
            <a:ext cx="42672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62400"/>
            <a:ext cx="1746250" cy="77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724400"/>
            <a:ext cx="1600200" cy="61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524000"/>
            <a:ext cx="17703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2133600"/>
            <a:ext cx="1778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9400" cy="11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733800" cy="308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95600"/>
            <a:ext cx="30353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267200"/>
            <a:ext cx="194105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1981200" cy="6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498599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2209800"/>
            <a:ext cx="1371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9400" cy="11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2164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7100" y="2895600"/>
            <a:ext cx="4406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962400"/>
            <a:ext cx="16922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648200"/>
            <a:ext cx="1651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524000"/>
            <a:ext cx="16922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209800"/>
            <a:ext cx="1676400" cy="67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3390900" cy="274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2209800"/>
            <a:ext cx="33147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733800"/>
            <a:ext cx="15451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371600"/>
            <a:ext cx="2044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9600"/>
            <a:ext cx="50292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657600"/>
            <a:ext cx="189992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Homework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Pages 531 – 535</a:t>
            </a:r>
          </a:p>
          <a:p>
            <a:endParaRPr lang="en-US" dirty="0"/>
          </a:p>
          <a:p>
            <a:r>
              <a:rPr lang="en-US" dirty="0"/>
              <a:t>3, 6, 10, 13, 19, 46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Surface Area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of a Prism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72400" cy="282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://4.bp.blogspot.com/-a5Xbrpv87TM/UbLRcGPAQ_I/AAAAAAAAACE/VdMzBAKtAHs/s1600/further_tie_dye.jpg"/>
          <p:cNvPicPr>
            <a:picLocks noChangeAspect="1" noChangeArrowheads="1"/>
          </p:cNvPicPr>
          <p:nvPr/>
        </p:nvPicPr>
        <p:blipFill>
          <a:blip r:embed="rId2" cstate="print">
            <a:lum bright="60000" contrast="-10000"/>
          </a:blip>
          <a:srcRect/>
          <a:stretch>
            <a:fillRect/>
          </a:stretch>
        </p:blipFill>
        <p:spPr bwMode="auto">
          <a:xfrm rot="5400000">
            <a:off x="2923432" y="-485030"/>
            <a:ext cx="5735538" cy="67056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Area of a Cylinder</a:t>
            </a:r>
          </a:p>
        </p:txBody>
      </p:sp>
      <p:pic>
        <p:nvPicPr>
          <p:cNvPr id="1026" name="Picture 2" descr="Image result for surface area of a cylin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2438400" cy="2438400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QTEhUUExQWFRUXGBoaGRgYGBsdIBodHB8cGhwgHRwfHCggHyAlGx0aIjEiJSkrLi4uGCAzODMsNygtLisBCgoKDg0OGxAQGywmICYsLDQvNCwwNDQsNCw0LCwsLC8vLywsLCwsLCwsLCwsLCwsLCwsLCwsLCwsLCwsLCwsLP/AABEIAMIBAwMBEQACEQEDEQH/xAAbAAADAQEBAQEAAAAAAAAAAAADBAUGAgEAB//EAEUQAAIBAgQEBAQDBQYGAQMFAAECEQMhAAQSMQVBUWEicYGREzKhsQZCwSNSgtHwYnKSouHxFBUzQ7LCJDSj0jVEY3OT/8QAGwEAAgMBAQEAAAAAAAAAAAAABAUCAwYBAAf/xAA7EQABAwMCAwYFAwQBBAIDAAABAAIDBBEhEjEFQVETImFxgfCRobHR4RQywQYjQvEzFWJyglJTJDRD/9oADAMBAAIRAxEAPwCtn8sqnSLxvF/Ed4+g9MPo3Fw1e7LMyd0iMct/NSK+SHUSfb36DrgkPXmyZsECjwwA6tHxRfmVVYvJkXHa2KJtunmnNJUuedJJ9Bkr6pFIeE679YHoIB38tsJZ5SMiy29LT7XuPPf7JPMZx3gE25KLAc9v13wskeXbplHAxmQM/NaH8N8GQn4j1tOiGOn5V2sznwzfYT54h2TXggn35pfXVb2jQxl74zufIbq/nuKKaf8A8eSpJBeDytab364jBLSwShgFuqyXFGVEQsRm3wUjNcMK0i5kPUsB1Xc+9samGsZK8NbtukJidDHqfzT+WRaLUi2kpUpqGBE3Bseki3timona5rxexCIiPZOjJGHbpzM8Oag/xkJCCZCi4B/s8xjO1lVUSNxy9/BMoeHn9QCwgX6rPZ3itasX+H8OsoBb/pJKrzib7etsRgllcLOGfJbCKkhiA13af/I2J+igNxKoKmvVDf3VG3aI+mLQTe6Y9gzRptj1T2QrWJqIrE7HY/5Yn1wdEDbKokj2DHEfP6oxzOVWoHdGJEQoIIJv80xt4Y32M4YQl9tISTiDDe5IJ+alVKgrO7GAzEkAGO/OR6SP0waBpACWKfmgRYiI67+2LLXUSbZX2Vy03IxcyFu5CV1NY6+lhV4ZU1oIAVyATezkbEdGIgEbGPTENQjJ6IIz9oQ3mvsrw+CNR03va4B3x104AQ7pDq0lWKlMmidbFtFQADkJVuWAjVRtdqFhcZUzqMR3wcIdOiiJqAu9trQCCfWVGPfqmPIzhQy2HO5R81lQukbmNTc7mLR1AA9zi+N+vI2Vct2AM57lTK+SGknYn2Hn+p++CQ87KLXm9glqOUCnUpSZ+apYDa4WZnz6bScVzftvsm1HO5ztGT0zZAzjBR+zt3IEmw72vO3UYz9RIbYK+iUcFh3mgeX35qeASZmTuSf54WOTIAAYWp4DmaNBDUqIp6TBqM1iNKxCKN5PubYm0tAufylNbHNO/s2OPphoHieZ8FRq55syimoVpFm/Zpe82F+Z/n3wC+vlZNdguB0SHiPCdQ0RuvbfzR+LcP8AhUFSJLNLEdYt7YexcQcx7XzHl81nZ6TsodLMm+V7VyjCjRqU1hlBHfcx6fzxXPxRoDnf4n6qTaSQwsc0d4J3itBHph7K0xrIBCE2hx+7Nj0kHyVMaypZq9g/ZPYYQZA5zc79D6eKy9WhPx2d9VQoKaz+/UMELN4VZE9/ckG1y4rSF/cY1jbC9z5DmfMr9MyZmmh/sj7YZBZF25WGz2U0GwJUCWbkxnYdO2JwcTZJIQCLDHqkU9E6IbHxKQZFuTLXtBIUem5PcnDfUTa35QfaNaMD7KZxCmzPCA6j02nlAG2LdIcwhyJoZ3RyCQHnyQ6ORapTLb6QdRmIPTpPQbnCGeLJX0ukrGOY3OSkcy6gwgIixJ3PWYNvIYWPGbJmwOIu4o6V3dAHYikpmBAAJ/dWwJ+wxU4u04UOzY11wO8fe/ILR8BzZdyw8FCkI0fvEghQfQFjGwU4ohomuu6TJ94Sytiaxmk5e7n06qrx7PUalQozwKNmI6sNhHQgfXFlXUSxvAi9n7JE7g76hjXHmT5rzi2YpLQplhOkqBBvpOxvv4QJ74rk7SSFrwe9zV0XCmTO7IjbbzC9/wCdip+y+IKVamZpuT4GH7rE9RAIPSRcDFtI+7Bc2IRpoTGNdtTTgjmPFY7i9QrXNRJpsTJUSDTeTqX3Eg8wRi537rhOaZodFodkDn1HvB6KjwvOmvqWUFZtwyrpqEdLQG2sbGOWDIHg77oOph7GxF9I6bj7j5hAzNVIJ0/DcbgQsGP3Ta/S2/PBrWXOFSZXMbe9wlMtwc1f+4iu1wrys95I0/XBzXaG5CSzyBzyQkuI5B6L6HibbGR/XLFzHBwuFUvMtV1Mq1DNMETadPlPvGxjbFrWE3IQVXKGCyvHIIDqpwwI3W49Oh/sG/SdsR1m1ne/fVJqhmrLD9vwm8jl0b9l8r3Kk7T0PScBVVV2RAG5VMDBL3XYPJOHIl4NWQbqxO8iyyOvKedsY+s4nIDo2ITmn4c6axf+U/VpU9BdmGksgIHNlVkJ/W2Ozzvlp+0BzjHyKZx8KvLoPQfRL/s3VFU6vhhmiN5Y2Pc2H8QxGnqZXhjOlyVCs4V2Ueo7A4XuZyDgCPFUYkuwNlF5HTrJ8sPxxNokbEOQz+Uik4fKGard4qetMMdejUBFr6VO0n94+fXDmOYSMBa7dAatN7N2+ClcYTYRvzPQdO2C4rG69A5wdqK4yHDxDh28KbvupmLKeZ7AcjyvhNVRDVfkvo3C+I6omtAu5TM05stoXkBzO5PU7XwnkbY2WjYBvzK7+AUAaoCsglQQfF/p39sUFmMr3aB2GEHr4flUuDZ4Gsa1VrovggbMfCsDaFBLRzjHKdjGe+aCq4SIuzjG5z5bn47KlnvxIzVCBBCUwOoLiCSD7gdYxVWMEth09lBRcMYY7uGSb+Q5Jl+JNUyZadJZXJ02hlZR5glY54lDEBEWHYdV0UzY6kC1xcb9DdRRx51Or5gYFVGur259yBv2HTHIGmIm2yPfRMcNJ9DzCqZSmrpSdRAGlhqN2ZQSTPO8LP8AYxyeUNc1tvFK5apsJcyR2Tj0959VvuHH9lT/ALi/YYdRu1MB8FnZLajbqsi7VGQKy6hv80KI6tsfQnzwhpqe8o7Q2aOnuys4pLE4FsIv4nA9+SRzLz8zgwIAUAgfYe042VO5pb3BjqspNe/fdfy2UnOhQNX5+pMz6bRg1jjtyXmvuQAFNbiTagpPh5AAAT5KBPS+AqyEXuFs+CVAa3vKzkOG5cENXaYn9mvYS2txYQZMAk7YTmJtrlPpKqYi0YtfmflYKLxHM/EqFlQIuyooso5Due+An5OyZwRmNgDjc8yU3UNTLMFOpXENB6kbxzjYdwceN2YVLezqQTgjZILVMEdf6/rzxSW3N0VpGPBVs9xPXl0W99AO0H4esfZk9sWYDA0IWKm0zl3mfjb7FJrlmqUmqLf4ZhhzCnZvIGQf98eEfduFeZAyQMPPbzQsvUkqr3WwJ3IWb+3LpixjdRAXnstct3/lNHI/CcgkNzVl2YdvLY9CMFRM0lUCXtGXtbqOiFmOJamGoB1AjxdOx3EcuXbDiniIFys7Xysc+zPXxV6vTy1FKNZL6wS1Nj4DYjpbxD7Rjt3uJafil4uss+ZJYljq87+UTy5YJDbDC8UfKU6Zu1gSbC1vJjf0bBDdQbj378kkrXBz7XVvhg1N+yI1chIBPodx2viiXujv7JUxkod3TlVKNAO2uqvw3G/LUeVpBB8rfbGJ4nOwuOS08k7oaYzPBc3IX2bz4rg0wwSqBKazAqD90mYB8+vngWJn6lgL9x79/JbOKB1KQ+1287cvFZ1viHLVgwYGlWRiCIjWGQgjlsMGtgs3yR5ez9QxzSO8CPhlGynEjl8s1/2teNN/kpiwbsSZj+6DjxbpFhz38lyWAVM4B/a3fxPRW+CVH+CAAxWNibmTcljYDfeB0nAMkDpH22HPqR4+CUcWlhZcNF3+Gw/gfVe5imFhWcRM/Dp3A9dp73ONXQSw2EcNjbxWCqGub/yH0CmZimpmRqJ5m59CdvTDgEhCiU2sFnc9XeQSSSDFyTHKMcqY2li0nBp3MkwrvByoC1Cgd2YBAbKGJt3cjc7AdcJCzNlsJahzmZdpFvX8KTxzONXrNUYkzYdlGw/X1OF0oJdlM6OJsUQa32V7maKJSpaWBdgWYR8t7SfKLeZ5jEHNAAUo3vdI64wNvFKBrT6Yq03V9xsmaFZirqCYjVE7xvb+7PtiTQbKt4bqDiPD36r3hlQayriVdSD1mDpI76o98WRgXsVGpa4su3cK5laipSpqzTpDqY/d1MwMH+wfT0w1p+HtkZqcvnXHnk12PBb/AIA05akf7AHtbHHRiM6ByXIHXjBWL4FBkmprYg+Io5t5m59sZOqijuO/b0Wq4liPDLeVvoEFKdPUQXP+D/XGo4RcRd3IXzyoZHry4/BJ5xxcBCV5yT+i/rh6wHmVSOzvhQ86QSCo07c5++Oyw3F3FPeH1LmHSE3lc47TqMWC8vlEGAItJuTzt3lVM1rBpC1dE10r+0dsNvNdjI2LQTpgyep2Fuu/kDgExBOe1yG9Urmld3ZiSzEyTzJP9bYHdE4kqxuiNoAwFxnssabaSIICz5kBv1xx8ek2UYJRI3UDzKIlFimnTs0z/eG3T8uO9i7aylraHXvyTnByyhiOYkjrFrjmIZrYuhjIFyo1Aa6wK7qKgaU+WTHa1x3F/aMXCO2VXHKT3XbpbN5+FNMQ07gjbuOhwXTREu1HZLeJTsDdI/clOIUqasPhMzIyhhqF13lW5SCNxY4YsJIykKBVqkwCbAAe3+5xKwXEM4kFEqhwqsYVZtex29p+uL9Pcus7XglxsrFNVOwQmP3Qf0wK8nSlzDIr3Dc5ppFtIJBIZZIB6eEyPYYw1VxF7Ji1zb+v+1reDUwmGTY+CzPEKmWqVDrWpRJMHTpdB6QG9sXROa4AgLbRtqYmWBDvPB+y7zvGXOpToqq6BGYKV1KrSpI5MPEJA/N2wWAeiqjo2YdlpBva97H7LyrmGpla6JDMJ+KVlVHygIsQAAIvJgDbHH36/deEbX3iccDlfJO+evphG4dmy7hqlZqh3gKTHlOlR9N8K6mNmk3NvqrXRCNmlkYHqPyVb4wE1gt8STyhR+pxfwXsxLZhufEY+q+d8Xa3Vd4PyU7NsNqax3a5+4H0xtmg/wCSSao9mj39FAz7G6tpteyqD7iPvggMaRdHU0jmkFqVoUyukkwpBjaTMTblIMT0nC+ew2Wuoh2jhr2Cs8OyYqsAGWL6j2Ak/QYWlvgtDLUtY24yk6+X1GeXPril8IJRQfYIj8PBogg3Dw19tQYr9FHvjhp+7ZCtqbzkeH+0PKZIalDGJN46Gx+k482nAGVe+U2OldLRCnyEe2JiIArxluMpfOZnSTAmRbyO/tcYc0Ulo7Hqsbxik7WfVe2F+k/gmvOSons30dhgWexkJS5rCwaVNqvTQg/BakrAQ9IwCN/lIjntvhGKKKq3GfDmpVlfOx2mYnzBupmbSkl0cmeoP1/qMPaGAws0WskU4Y43a66nZrNKVIDXwxaw3VbIzfZTMuVNSmHfQpbxNew57YlObNwnVAMkoWZDB20vrBY+KIkTvB2nfAopdQBITNvFeyFgVQq52qtMUzDAkN0uFA+xxU6h1Huq2Dj0erW8ZtZfUqhIJAMqJ5bkgKB6mfJTik0r2nvJnJxiCVn9s+a9bNrU0m0hUB/hUL+mKpI9LtkZRygs35ldHMgKwJsYPtP8ziIYXbK58rGnUTslqXElVgRJ6jaQbEeot64tbTOKFm4hGW2CXfPeArHPUG5j+YibeXeSI6bOUBPXE95pyuKeT1m3h7HnN7Hy64PbDYJFLXtF+ZXdPJzAuew62++LAxlr3QLuISckw2Q8Py3vPaLfecesy6q/XSix1LxMkUaSGXSRJG4g8pBE48WMcLNKsZxB4NnZVVuJ0lWP/kv2aqB7kLJxT2D/APt+Cg+ZjiTY/FFyuatIpheV3dj9TH0xW9l8E/IIIzgHuNHzVfhedZ0dXfTe7bAC1yRAHvfGQ4jDVOqNDDZvX8rQcJqmNZqk3HvyS3Esnlcui5gBqztIQN8pIsWjTsPXf1ENAiaAw+p/gLUUtZNXdxh0t6je3n4qG2YZ6FavUILvUSmojYD9oQOgkL7Hri5r7AC6PMYbKyFuwBJ+ier52plaiVqQHwK6h/hz4QSBqXsQefTrEY8Xhruv5VDIGVLTFIe+3F+fh5q1kc7TryUyyF9yHVQSLfKw3O3TFYex7tBsfPdJ+IxVlIzD7t6XP0QsxUpOfEtRGHItqHle4/rfDWi4eyJ3aRALHz1DJcSXBCkVs0AbKT02n2w/DLhBaLnBUPPz4m0kAzyxeCA210fBGbgLzNKpponwyjoCHYsTqJMi2wiT7jA0cWokuOOSbS1vZmzEfheROliJ1bSP7rf7YlLCwYKGHE59fd2Q6Go21fNaTFp54g+hjtcI2L+oKgGxsbomad6btAlWAIvyvpjyW2KjS624RNPxRrHgv93Qlz0mNp59MDClcnLuJttgLzjtCrScyTBLAGIB0kr07T5EdcWxwsI8UDJXyON2nCR4VlGrHSoJj6Dn+uLbBgJQjpC7dfoH4Oz2nJ0h/f8A/NjgSUd8oR47xXNfPkN8n7NhcTIMWleh8vXCTg1LIWWJxuOoKW11X372xz6HxQuMilAakLEbb35g3kMOkQRzxpIA/wDa4oWZkTgHRBZzMVYPh+o/mMHMaeajGCBleUILywEEQ0AbddusH0x5zMK8zECydrcMvIspHsdiPe/kRiAmDd1Q59gCm81kQadJpFwxPWYVf/Un1wOKpgcST5LzjZgIQmyxp0dRP/UWNMX8Uj6Lf+IdcX6xI6wVjJCwZUOrlwRax7Ytkha4XCNpa57XWccFUMoEpU9NYFviMCyrGpAAwEk7MdVlkbXwCWXN28k3MjjsVE04IAuoPeGtuVRyGSvcavt5dp/li/SGhJaitLtsBW/+XFGAqbqBH3Htt6dsDS1kbGkkpdI597c1oKNJGK1AoDHxAbA6YDex/wDIYyUlfLDONB/tuP8AvyTqGmjnh7XTkJGjlm/ZArHivbkSDf3JwWOOMe4aOeEA2ilJa0jmvuMrJ0gSzjUx7ty7Y5w6t0TOdKdzYDoFZxCIMIY0Z3PmsxnsodZCAlQN+w3Y9L3v1xqo52ubqJQjO8bBOZSdKarahYEwSOoHTufScVPtcgKt0BHePPZOZZAR8Rx+zBOlf3yI26gczgGqbiwFz9EQxmgannHTqq9aMwN7gRBsotyHQdesYw9Z+oa8vlFgNgtXwzijGjS31/CWPAV/4V6Uw4iv1iZEf4ADHU4Yxj+xc/utf36I6PjHaVoPK1vj+ULKZQjLmlXEohDo8SVE3tzAJ9mOB4J2T3ZsbIiuq2QSCoj8nD+U+tMJTFNdLMxteNXQqfbAf6KUThpuPEbJNxHiLZm3bY35LnK58EMtdVLRAdhcf3ufruMbaGne1rXg5525rLNqWlxbMPUjbzUXiVJhI0EgzEwT6EWYdwPscNI7Hn7/AIUOwOq7dlDYkCCTfle/S2CjbdW3IVPh1A1E+GRuPCYPofMG3kx6DA0rtJ1BRY4F1lQ4TlVStoMkEFSO4uI9iJ74AmrmOOke/wDa5FqbJZyFkuHKWOqyqpBnqTp+xJ9Mei4j2l2jdRaMm6m5ylcsFCqxsByGw+kYaQPBaLG68ZdTkWlk/h/tW06hEBjZZkhmAuSOSbm02BxVNZ2G+/fVNqOY20OPkomarFrFmYSSNXU7mJgE4gB4Jjsj8Ez75VmZACWEEHaDtfke/fHJoQ5oBQsMwklICp8NzyCmBLJv4YmLnnOAX7q97STsqv8AxasGQQEJJWf+23/4k2PpgoRaMj2FmdYd3DsdvAqfUzBpOAfA0wwNxHft39sXNaHjwXo2SRvRM7RXSpayGwqKA0dpHzDtII748xxubb9DhHOAsL7dV5l8oFEiGA/Mt1IPnt5HFU8+huoj7oGVpvg4VLKS6GnIsNQ7xy9tvPGbq+Ibh2/I8vZREERlGgJujkS1OmI/Mb84PPCp/EA4aQeaLbQyPjbjn8kpnqZaoQPFpkCNgOfltv2w8pOIEmwz73QE8TtZaOSTqIlAggh3gEwJjnAJEDle58saNjjKOi81wYcG6z/EK7E3sNwoEAHmY69zfHXMDSnlJJrjud13w/JMw1AE9xePPE2lrRcoCsnLjpC1fDcoh0oWhidyLHsT36/0E3FJpGt/tuAPQ+8ICnDJX2kWgz+WUKKhGpqaww6ibE/bGTknmmhDge8094c/NaeLh0UkzQfRTn4hoYQo0/Mhj8phDfqCyg91xKlhIuCcGxHvqnTaSNrLN32I8dxjphKVs4dNMFyddJmLT8oaRP8ACIP+2PQUwBZflcooxsJfZowQPfmuk4itQ3WA5CoABI/L6wCF87cjgaWN5eZBz2CGquFxuaR/luSu8/8ADo0NOkVC8zezEG41DkCItzwwbK4aI3usNzbmeg/krLyRR0sZu3JWKFeCWbxSxkGfERHzHmB0xu4tLmDR09+qU6uZV2lmDWOpmtAkgABByCjYc7diTscDlojFgh3a5n3fsPeE5UdalRY8CWA7Lz+kn1wFPQtlb38m91ztbyANwNvREyWcPxzB/wCoHQHzHh9oAxGWia2O4HLKvppz2xzv7C9yPE2NRQ4GgmGF9mt7c8KaPghhcZLoscVe9wY7YnKHXqhNSHxIDKnmt9x0NrjsfPGijjDgDbKBlvG8s3HLwXz1GqwZBqD0+Isbg/vD6gzyxZYM8vp+FAN7ff8Ad9fypVHPAFkYlRMhSCRPWxlT3GLnRmwIyr4AWCziijLyZ0FybirSOuf768/8ptzxwuAG9vA4+Hsq141CxF/LdHOXZb9P3Zt58wfMYR8RqHM52HI/wfNCNiN8Z9/JO0VVjTeYaTJJ30xcen2xlqiveHHqOnyTmm4e6paJGcjlHqIjLUCEMzEMANwJ7YjDWlji7b3lFVXCHxxvcRe6VbLilpaoupiJVZ25Se/9b7aeiq7tu4nOAPDySJ8Rgy4ZKgZ5yTB26bAf1AvucaWGxbsoRyG9woriG6wcV2s5PnP1w6gqVemRT1IWUtaJ+YGQYjl2PviupeLZQHDAXVIYN0OhIUDT/mI+mE5kytoaElETM+IydIbc9D1w/wBFgvnrYmnBXbZhs1FE6RUSf2hIAKj8pPXoe/rikkMN27HcJi2I6Lv35KjkeFZhDb5TvpdCD6Tf2x580ThnfxCFdHIB3fqqPxXQ6WpqLRZQsz/dsfIg4SV1U6PYXHiqRqJs8Z8PxuiZuqlNA4Qy4IPblsO3P6Yx87u1foYbeG49D91r+C8PjkIlIsfgoP8Azt5A1NAgHvBt74uFI0C9srV/pY7ftC1NHMtWoTTVVLf9RjaI5AnFtE50TtLWk+P+8BY7jNGYrtZax6qTm+GuU1SsdiT+l8bKgIYMjJ+Pxusn2RGb4UDiuU0gGZtNwV6DZoJ9Jwwe/Um1Bi4VP8KZXUAdmPym9o6x98CVdYynju8iyGmiM0xY291pUQqC9dZIMAjc9L7MPO+MVxGp7R1iO71HuyccL4c6R/8AcHeHVIZziDwzf9RF+Y81VrEETOkgQQJFpBBEiNKLEHVcWt4+XitYKaIWb+1x26E+fX4FT8tm4q5enUJamXOl53SoRY25OBPke2DowGEDkpSQ6mPkb+62R4j8IOWz5XL5iTeEy6DmBqZj6xPLpibTpa74Lz4g+WO3PvH4BUsrlCSGcRVAEUwdIo0xOmTMrPMnxXMCZI8Q1g1P3Q0soF2sPd5nfU7+bdNupTeWdCNOoVTFgF000gWAH7o9jgCUxueHWLncgNggq6me+MnSAPHLj5qB+IeGuvjdwWP5QbKOgtCjGn4VWgO7J5F/BY+enkZlyBWzSIFp0zMDxdyw8R8yLdgY3nDtrdZJKqlYQ0aUZ86GVYt17Y6IyCl4jIKK2eXUkGYcTB/rriIYbFThjOrK5qZxdUEgXIPaMca0kXUXwuBOF7ncwzCeUEj+0CTqiO+o36NjzGNBsjC0yMBduplLN6VuxUi6EHY9PUc+2L3C2VKKPU7G6ayhTNFqtWoKbiFNh4hG5BYXty3jA7S5hs0XHvwRs8YDQ1xyqnDeECToqap2Pw3XtY7fXFc0xtkW9QgHwBx7rj8E1l6dUOAWDEHmZ3774yde+Zl83B5Y+hVtMx/aAXGOv3U78QZxg5G4DWsRp/TCSmjDjqIsvplBAxsYICm8Lzjh/Cbk9YkdMEzxs055IuaJrm2ctPxB6ZaXLmoYkA2FtgTfBPD3km5cT5D2V8z4qIWykC5Km5+rRVgRTP8AEAfoScbWm1OZYYHwStjmX7oWb4i4Z4AgE/fsLDnti5zSCnMDv7BK0AZBRIcSywwUyOgNwR7dsZ6slqP1IaWjT5rvBnxCYXcdV8KfNP8AtjsIP1xxbt2u/JQM1WdyTG5m1sFP4tyYEhh/p0tOp6HlarU2BBIO0gkfUYJpK1krtJCF4nw2SJl74Wj4Xn31QWE9SoY9bE3GGMjG2WVfI5oVtatWodVyB+aAAPWw3xmuIRyh5DDheiMj+8UxxuitSmCh+IywDEc/T64yriWSZPyx+VueD1TQdN8LM0+HENz5bd8EmoBC0vattdaaplF+GENQfEWZBt9dpt1GPUUTZHagbeBGPQrA8dninkNjt4qTxGiVlCpLWNv6nG4oIDG2+FmOzIcs/njEW64Ol5JxQDDitDwJ2CqVYIeZM3/y7YQ8Xgic0FzRfxQzZXMlOh9vfqtDxDV4WDwSLhaioD/A0g/rjLRv0nutb6OH0W24cdUdpM/+p+oys/maJpy7061IG2umykRsdSwog9PCMGt02yLeVk3Dw/uNc13g4H5HP8qDm6oACpU1qGlZBUqedrgTbYnbEtsBFBpJ1ObY+dx79EKjm2D6pvqLSRNz+aNpG48sevm66WAt0gcrenRaDhKZeoSoWrXYmWNSoKakzvYljJteTfFg7O9yLpdUGdjb3a0Daw1H+AqVXKKdFMilEjUgrPv3jSCfMYGml0A6dNuhJH2QvaOILwXX66R+UPP5mqjFUZEAsBAgDlyPLBHBooZX3e1p8ljK6pmEltdgstxTKtqDh0Zmk+Ajn1AAA3xs2gBtmAiyqieNnkEFDrZkpTpjwszamMG4E6QDExsTH9rAsvEBEc5TCHg5nPcwhjPRupGOM4tC4ZuFOX+nqqM8ii5viCtUcop0liRNrE2x48Tija2+VxnAaiVxtYIo4jV+GNKkDxANPcT25n/EcUScUitqDd0VBwCRztBcMJAUmY3M4CfxWR7sbJ3BwCKJuTle0SVaORwy4fXdqdLt0l4zwowjW3IV3hRk6YLHcc46noB3OGE1rXWRkY95s1XKVMUiruwbmFW/udv658sbXUTRcn4c0TDaFwc4/BF4jlP+IVXACzII69IP9csIDqhu62Nhb3lbXhfE2BneSfDeAnUCR4ZYGdxExHqInvjrpy/u3sSms/E42sOk3KezmYRnh6RUqYMH7jnbuMO+H04JGpo9L/MfyvnNfUiSQ6xYqJnKckwWKjmBMT1Fj1xs4WhjQLIFjWk3aoQompUhFLeQJsOcY88guTpn9unytHmck6LDJYqblRyHUbeuM9xN15GubnI81Rw3U2pYXjF+ihVbE3/zYqcDdfSrg5CZr8KaipdlvMJab7kkdAOsiWHQ4Uwztc3X8FPtmyuDGHz8vyo4QTfa+C4JtLw5Tnp2ysLSE7w2uEaSA0W8Qn10yAfI2xsGO7WMEFfLquA08xYRstDUzjVEAkwPyiPrFvQCBhZWUzyDp+HX8Jc+Yk2Ke+I1BNE+NgSf7O1u5xn6mhsAAcnfy3wjmVDqdukbr5s8QQQBLDxHrFvoZwtPDnFoJxui38WkDQAVxnay1F1mzj5+hEgT9Rfv2w+oKRzrXH2P5SuokEw1j9wUXMZwFoI1KLC5t3GNSyPSMYVUIsMqWHV6vjLFb7G/a5B54iRc4TbV2UG2StpwzLUaqLGpCsSZB/TGU4tXwh/ZPv5gflRpaNso13sR4pjP0SIZlp6BYMaraj/CKe+EzaemZk7Hqf4tdbKikGnRG4k+Q+t1B4jT+HD/AAFYsYX4pMtPMUg5+vUYMaY291o9+SZxvMhLdfnp5f8AtZSOKVKjELUIBH/bUABN91UQCOhv1xJxdzRMLYwLs+J5+p/0lMtTOpROkt8pnvFzyEzfHsqbiLHF1c4WruzUmpZd2URpqDQxi3hdYkje57jHdVr6rY6oGoLGNEjXOAPMZHqD9lYyOUp0yqMio4IlajtH8LiQfVQOhwO5kDzpcLOPUkX8iLhBTSSFheHkt6gD5jH1Q+P0gtWwIleZntItgrhYfFNobHbzzjrfCw/FA3UHbrK5tSCwFzjaayI7lD0cfayNaOZSlOhpsd8ZGVxLjqX1amp2xNFt00MgxYCNxI6EHngSV4YLlEAtOeisZL8LuVvaCb32MEfZj6jAkvEAY7tzb+UudURQPc4c0/X/AAydCgHba/ckWjqx98UHiJEYJHMqlnEIu0LzzAU3P8Heim13O/RRaP4if8mC46lpYHHF9kdFUMnfg4H1/H8qKhg3EjY4Op5ixwcFfPC2VhY7YpjLZxllZtNxyPQkTeNxONlE9szA5fK6+mdTSujV7JMKxHigk3J5ACSTfkBOF9XRtcL+z4JWxr3PsUzxGsA+hbIkACfr53wkq6VrnbftCIklI7jTheZyq8iZuoPPnf7k4rHCCQNIvjn4L09U8kEle5vNkqpYAsBAPXse/Q3vPXD6joezsXboZ0wlbpduFnK2YIJYm+HBs0IiGIuIa1C4YGZm0kbdQN/0xQHbkpjVMs0MWnpcQIo/D+csCDpJtNvselsZivoKls3bCQ26fjKrpK1sXcDblZOlXqgCNvLBj+zvuVsYmTuYHaR6rdvmUrE02Ahefbt1v9PPGOrIZItLQMDZLKPiQ7UiM/lZvivC0pOWqGF3Crdm57SNIPU+gODaQnT/AHMHpzWrhqXSsGgXPjsPv5KFWcBiyzosIJuB6Y1HDKoXLPgs/wAe4a5ze2G/NWODZsIdU7XUdW5E9hv3gDDmVmoYWKsGuudwnWz4eWYkmN55cvXAUlE1xvblZDP1k3XWcz6gU/DbT9SA311YlFStAtbb/SnIwuAslm4grACCO/SbfY4JbFp2VTYnAqNmqvJfXEpH4sE3o6Uu7z9kThMaz4NZgQt/0xUzY5siK3lhaHKAaYc6I5UxJ7zyE9JnAVZTskF7Z6pUHaT3negVjJOXpEKugLEVDePW17xAE3xiJad7ZLxi3ifvy9MrS8Gqb93SSApOcyVQkAAio+xJ8QUm0n8s3MDl1m1zZBGA3mVr45GEFx/aPhf+fupr8MCGrp8QGmmhMeJ3MEjtAePMYIjIcCQpmcu0Xxe5PgB7C8bh8imjW0VnpOwvAlTI6i9Q+mJG2kXPNeE3ec5vNoI+f4V6jwYj9nVvVpjVSqJuVH5SD80AGBY2IBGOAteezd0wUA6quO1i/aTZwO1+vh4n4hGzxHwgah+PTaNDCbdb7g9j0wI6OVrgw95vI9PsUn4lVshbhpYefvZJ1s0VonSQ6dGF0/8Ax8xbGt4fTMY0b+CyEj3uFmnU3x3HvwUDLZjS+oQwvIYTI7/zBwwrXhkVk54HS9rUjew6II01DvDdDsekH+fvjJSO1L6SDpG2PfvC13BMgtNZqWjkeR3t27c8Jaic6jG8G3z80n4hWAZafVMNmmb4qC0DUPId/r5Tgij4WXi/IkArKT1bg98bsd27Tf8AlcUqk/AE2gk36b3nsbnqMNpeDjSRa4HzQDaoPELAbZNyj0s4KhKsJQWBjfsOl7x5YS19DIxwx4eSbUnEDJKRFew5hQ+NZOnQb4mnWxuoPyr0J/e8hbvi+jkazuOILgtbTTPqYwAbDmeZ+3mstVO7AAGdhsZ/ljT8LqnBxaUs47w6OSLWNwnuH50KG0x4oBPQbkR3IE+XfD9zQ+xWCkY6O7SjDOkKevXvz+uImEXQpiubo/EM8xZSDfQo9NK/645FGBdWOaHCxQP+NbzA5Ym4xs3KshonyEaGk+mEjWps7ABTJMAee2Bn1DDzT+n4c+EZabomWprTqEVDIuDp6ja5tvzviUUgIwUNWwuIyDhWcrWJVgvgB/dkAjux39T6YjUsGk3SRzngi2FHpuoEatiRYdCe+FJjJyAvoNHUtEDbkbLTVGqEDQulDsO/O83PffAPE4WNcXFxJ5BZCklqnR6IWWbzI39Tv9Fx+K0HwxPzdcZalLu1W74UXDCx6rMjlE+2NRROIkFkbXsa+EhyHlqxW0E9MahkukZWAqKTtD3VTy1NnDEKYUAmfbbpJA9RiuSujbtlSh4HO+2o6fNdVzcSwFhy6ADr2wF/1MtJwE3H9MRkCzz4rkIumSxgyOm0fzHviDuJvdm4ARcP9PUzN7komVydMy24WCVmxuBH1+mKxVucCQVfLw+Fpa2xyf4Q61J1JZD5gALYnaBFpj6YJgq8gOCW13B+4Swk+Cp8LzCA6d97EQJ2jry9e2DpWl7bhYuduh2RstJT4uFSIErYDYfQn/WMYuqoZ5JnOcTob8z6JnBxJsMADR3iiLWWrfaow0qZ3iAf5e/TCR0c8bi43JO3v5J1Q8WaQ1p26LtuGlTTXTMVlv5BZb/ESP4Rhk9oijjj5l3+00FY17nOJtdp/wBIOX4cZgrAqNWJ7NCFG9wR5McdhLXxFh5kgemy7JVNFnNOWhv83C9auqaGZtToBERt+Wefae4wuHayDUzdqX1XFY2amtGCua3EVRPiU1UpVJ102+UPEn+ffDiGOf8AUN0mwcL25X5j7JXNXCSAPOQMZ5LK5rNEn4lMadJ5fl7eXQnyxtYG92zx8Ujayzi5qF8RaqMRTioJnTsRzJUbGJ2geUXU8Q1Alo2Gy3v9PsY2LtLgE79fCyVyFIa1kWnzxnZ9Wk2WpdhpW7zyRTpjQX8IECZgDqBhZSdpLIGPyPHl76LCcUfpc52jVnIz/GyhcYzmiEQMsA3YXAIgieYx9EpKYNbn/aybpO0di4A2B3Hh5KVls0ykXJAEEduk8sHOiBC45oOy0dJalVRGlFiyg7D6m/M+WM5xOnjHeIJdt4IqlfUTNMLHANHK9r/yUb8S0P2F4Mc5X6R3xjYoXxzZt8R97recHeNQF74WHppc7bHGkpCdYTuqAMZuEnQB1QpgnGmM3ZtusM6i/Uv0gZVjIZIuSpaXIJUDYkCSPMgGO4jngSTiDz+3COZwOCFuqXIvnwSzZleQB74WOrHA4JWgbw+DSBoGPAIwrxT1AD5iPKwI+59sVGpNrndXNia12hosLJjI5iVqsQIVPqxCj6nE45tQJPJD1I0vjYDkn5AXKHRqo8h7LG8T5YlFUZuFOop9bNJF7rirmCrjSWZflXy5AicO6aqZK3TzWG4twZ8Pf5fRTM0pDtIjxG3S+PDZWwYjaPBbRSsmHakwsVk39bD0OM/xWfV3WuF/BKaOOPm4tPQ/hcfipmFJdytvENpNxcHe04QQRziTU8kjzuFvOEBnULI0tmPbD+ivrTOtt2RTycMakFqPaQSPL/aD5MOuGNRUXFrJRw+lbq1aspjgObmuisBpeabdw40/QkH0wsbUXcAUyrID2Di3cZHplKZjhzrUZLsRz6jcHtIg4FqH9k4hxV1LOyeFso2ITA4exoDqKjW7FUv5SPvil1UwNHeXNQEx8QPqUX/gWTLG3ieoB18Khj/5YLEobT6zzKE7QSV4YNmNv6n8JakalGmKgMFmZR/CFJ+rD2x6OWzbhGPDJHmMi9h9V9w1UdtVR/hrzjdjN9I6gf1MYc0la5rNL+eyzHF+GMleXQtuR+6yfyecERHW+8C5M+Qw0dC0NxayxEkDnPV/g9VRU17WMTyET6WO/XGd4yw08WuMC+yJ4aAZu9tld53PM7nQfCikb8+vfxH6YFj4S98bC/cfHKtqK5xldoOAmKPEPh5em7eJizHeSSCB9IwJVcPljdHFEMgk/RGU1YGwGSTN1G4q6K5ZYKvBAPIN18j9saakoI7Eubnmk8xvLdpwVNWsanxacFSRKjuslgbbkCMGS0ze48f4lW07CLtPNRlz5QypvHmCDyINiOowXIW2sUTBC4uBR6eZWofCgpkKFOiQG7nv98JaoXFrlbPhDNJX2XQowLC089jjPVEbrELSagQbLfqweip1MbfkJHLvthTA9lPJlxJ8NvmsVxODU8gh1+QB+11nOKZJngi5CyQLwO5mJ2sOuPolDVtkjDljnRPheWOGefh5qfSybWkEC1/PB5kAUDIAFompoIV0m3hanz9JjGV4vVRlpYT5hGUzGtI7VpsdiOf8L38Q/wD04E6T+65gnlY3G3KZxloIYnS6o338xn7Ld8GFjhpt73yVjKZjUTtBxoaRp1J/UuAjN09RyKCkHUzUAJZTuo2+/wBCOhhjNOXEi6UUcAjN3ttfYpPh9ZkqI6ySrBgOvb1FvXCjty03TaaFskZYeYsrvEeAlq2qmp+G41iB1+0iDHKSOWIV8rYwJBs5K6Ct0xGOY95ht6cimcr+HT8N1aBJBBMSNM/efphb+tcW2aF2biUTXh10xS4HFKpTG7Mk35CWF/Q++DGVWmiMh3LrIB3EWSVzDya0/E/hTs1wZqdIrpuzggnooNvUt/lxXHVt7O55lN46lksgIOAPr/pTa9N8tpIMVGBtbwrtfub+UYaiQwsHU59OSHGiukeCLsbjzdz+ClVAxJN7398PIpg9gcs/NSuheWDYFb9AoXWwHxTsLy0cvPtt9MYGWQVFw3fp1/KjRUznkPkGeZ+6yXHeIfFeU2iLfbBVDA5gzzWvpoeyjsUiCI7z0sT/ACHbD0HsWbZKrLe3da+AnMvmi4+G5lWAUE/kjaO1yI7zeMCGo3BV74Q3vMGR81U4XwMn5hBBMk7D+fX1wnqakscWhD1FcxjbrQ8QqUhoqBA+sEE91N/vPrgmsDqlkcgwbZWOPFTTghh7pJsgf8aRTkKo8URHr9cUNogY98oV/FpXDWi1YUim6hjEwOTG0eUAYIroH9nHEz/EfMqcHEXwSuJJu5BzfCqVUgKbL4Y6+I7HuSfTyxXTh75xET3WjJ+qdw8Z0xucMuJx57BZfjeWPxCAAFHhUCwAHXpeTfrg01bZX9zYYHknvD4dEA1G7jlx6k+7IKGmtNlpltZiJsCd222AAKgTfXJ2jDyk4hbS12yScR4I6QufGAL8vfVOcGrsxKixiW1SIVfERJ21EAYMqWsncwn9oz5nYfDdZM0csRcC0goFHPsFInePvJ+sYYmJpsgNFjle5jOOQsHwqgFuWrxGfNifpiAgj16yMqwtu0N5BLAFlY7hQCT2YwPr+vTEy9ocB1VrYDpLrLutmBVqIS/wnBUExIJEjUfOFn+I4oJLQQMhHxwAgOcMlUPxbwSlSirTcH4niAHyiQDY33mRtbAkcrn4I2R0TbbqJksxoqKw8JEEc79YxVKx1sptTSsvptYc01n2ZqhZmkteThJPHlaWHSxulowFf4JxUKSphu97+Q5jub9sJ6mIR95gygqumdKNQx76qnWplaTBPF8RpLdjEdz4tQ98X0vEnwtbq64usNWUL4mPAFy45+y7TLzpULJNODaLwB76tY9sHTcXe62k5OQh46Rga0ab3aQfA8ijZGKSkVTI3AtInpz3m23vhDPWmd9ni4PxTPhnD5gNN/HwWZ/Eef1kILjcMNmHKPqD3GCaSiMbr73W1ooWxtJGOoUcqVEED/X/AExoGnso8HKk5naSZGEPKuytK7/cGxB7EYAdIQb3RL42ubY7LVZHhyU11kwpMxcnymNt4OFVS50mY/8ASQ13FGwDS/cKj/zLVTZFGnQZTuuzD6z/ALYKij1U/ZSZIyFjp+IGVznNwUrl8wStSZJiZvyDD9cEQUpDbBu6AE7n6tR5I1ZoSiqzqI1Ej+1Yf+2CpqW8IZbAvfzXRIQ1uk5KYyubJdgSAqKJJvtv5+I/bAYoml7XH9rUZDWyAlt+W6T4vkErp8ReSi3O3IH774FdUSPmdJJge7LU8HrmNY2Jvs87rIVEMmZkW9rR6YcwVJ7MWTWanY55OF7m+Is/b1v74VQ0rYzcIxkLWL2g2oyVAJ3IB5c4JiSb8ueHMDBp1FUvJa7Q35r1coazRSKueSzDHnIBgHyBJt64plOs91W9o2IXeLDry+StcH4Cxu4KECTqBBHkMJKuZzCWWQ9VXxsZdpB8lQ1fFlQSCPkBO4G4N9+Y9eW1tPFraC7fkvntXUmokcLpYN4WQyIIIn97Yj1H/iMOKShfLh2AlbpdLS0+yjpTAphiTGsfY/164ZNooxJpb0XA49kHHqi1qhlqsSWJjt5eQjEJ6IkhrTncrwnveRw8lxlswwUKogzLsfoP6/nhTUx2jLALX3RUE5ZbTuMrvPUlzCWjUN+RboTA9gJwrghm7QRRN8z72C1nDuMxRt1Su9+A8Vm+JZSnQOmS9QfMCIVbdjc/y9MObRx929z8loKWeoqu/p0s5X/cf4CDmU+Mk7RcwOlrwMMKae2VVXUbJGWvYoFfJGnTpsTDVJKredIsDHLUZjy6YcRzl1xZZGSkZq3vZdcLzxpsuxUkBwRIZSbgjmP6GJSHU2yqZThry5aD4dGhmq+WA106oCqCflY+JQTbZoG+2+2BQ572B2xCu7MHdZ3i2QqUWC1FgkBtwbHa4ty5YtbIH5Csa0Wsg56o0KC0qVVgOhjSftFumOAi6muSPEhbaFmx9PpHnip4JuAioSxpDnDCoZnN0WAAVhG7GLnsBsO0nAMlK4jKbw8RaSS74JR1K/cHCqWHSbFOGSB7bhUMpxx0O5OwEnYDYdP9cA1NM2U9FQ+kjeLEKpW/FDlEkRY7He53til9FdjG32v9UPHw6EPdjp9FIznFHcklt7n1xcKZmq9so6KBkYsAgUazgRJg7Dz+Yj0H2w2pIyMnZVVLgLW3K6r1ULaWUgC0qfK8H1tIntiE8gvZWMY8DB+P4Wh4JwhLOHV0Oxggjex3g9pwvqaOaSPVDnqOfwSmt4uIXdnI0tPK/wC0+qPmczpqmBKr4dPKOY/r9MD8OhduBlYfiVW509ybgLhqUftE+SRvy7HtuJxoaXh47Tv/AAS1+Brj2+i+4dmFKOY2pk+X5f8A2w4lisWgdVGBp79+iJlawKuxaNAt6kgD2B9sSnhDgG23Kqju27ugXVPLeEOZCSJ79hhdVUjSdLd+i7GXadR2RKNeGktpEQFAkx5H74Sz0kNry3NuQ94RsFW+N12myJUUA+BAy8iW3m/KBvgYcc0DSyMADYLTR0sUrQ+SRxJ3ysHmmQEkeKQCOlxf2Mj0w+joTe6fP4owNtzXtJzoZuZMY9V9wWCt4e4ygvcuslTlgBYzv0jnhNK/SLpqbALeVK4RVDk+JfERsZ3JE79x7HEIaxlWOzqG3tsRuF854nop5j2XdBvjkpj0QrSrBhyIN/Xph5QU0eeY8lnZgWnBXnFX1oNPzAeLrYgqe45T1gd8NoGGN1jty+y6S2RodzG6Xr1f2NPqS5b/AO3/ADPvi9rP7h9P5XnaezAHUplcwToRjpVJ1He5+bzvaOy9cRLBlwGVS7NmbAI9aqjg6AQvQ7tHMkYBmpyQS45+QXnvAOlm3zKY4dVdSDCqhkQLfXee2MtXumcy0brDwwmVDKY5A4jCh/ibJojGCzNtsABsb3JP0wPRuaG2vc/JfTqKaSVgJAA+f4+aU4ZnCAVAAvI3tykdD3w8gfcWU54WuyVIrodRGHkB1NBusrVs0SltrLQ/hHJL8ZC9T4dSfANyTBsREL2JI8tiPTuOnAug3bKVxKjpqurh1cOdRYhjM72Avzm84mzLRbZSCP8AijKla2qdaOA1N+RWBHkQItytiuNwDbHdSYCVOp5cuoMbeHy5jFUkukphT03ajAVFuFTQU6vECeW6jSN+xIHvij9SA5E/oTq0X6fFM0coBlnFiAxJMxJKMUm94KsAP/5Dvysjl1uuUJW0Zhc23NJ5Wiyo0hT0B6n/AGxXN2b3JhTtnhZpPolqtKPmBXvuMCupA79hRv60s/5WkePJGzS0vB4z8gnzM7fT3xz9ESuCvjBNz5IFOqpQgAkr4hOxEeL6AH0OLmUFt0K/izQbtC4ytUtUFusADtgmWERx4VFNVOmqAXL2pTIYhgQe4jCCUEbrSMIIwthwhQmVZl5x3nb057YTdvI2pBYbG/JZf+ondwg8ghNmA8akhhzBj3BmffGqo3GaQOdpJ+a+fySNLbEZ8EFs7olCJVrR17g8jMdreRw+7HWQRuFVE9zb2yDuuaY+EagU6lqU2g+mr0MqLcsTPeAvuCEQx1nYyCClw8AzEHxH3gDzsT5McWWzcKlzDpVDKVKjkFnVVAhdRiB2G5J3sJPbFEga0Gwyo2LgATYBMDSGOlS/Sf8Ab+R74QV0Ly65HoFONzAcZR0q1VEaDboMJ3UFVfujHomUdQ5rQCFiM9Vp/Bprc1RMkQAATYG3iMXkRvzxsQDqPROkahm0WgB8MFmMkt6bdPvffCmsfZ1itNw+E6A4EgJ7gTUmqCaRFxdXIjYRBBnCSpkYGnUMHojZxK1mHfEf6Wg4toLkEtaPyjbfqPtiikbHvGT6/hfN+Iu1S985S9NKcGWIHUgR6+LbGqpHzBgGm/jcJXohJtqI9EqKRpnUHpsLmBUVo5dZiOUYaNcHCxBHouuYWZBHxSZzIDAAWDMRz30xbnBHri/RhcZyRqlFlClkfT0ggEd2O53tGIAtJIBC9JHYA2VLK5pihCoEEQYXceZn6YGlha497KodI9gs0WHl90Sh8I3eq5P902/zfY4zVSyAOIlv6W/KIiLDYl3yXP4ir0lHjU1GIEQoUXv82ott0GKIJqBo0wsv5rb8MpuISAO7bS3oB97rO8NzQ1GKaeoJ6d8GxPDjgWWidCdPee4+/AIOd4o4chYQ9VUKfoB1w2p4rtvdIa97Q/Rp25kkpAVm1atR1AyDzkbYN5JYqXEs2+a/auwLiFIsLXgqOnXuR6D3bELDZWRQlzg0BP8ADMvrX4NRrR4OcNvbv25iRzBAjprpm+gdGBI3cbpdKS00rKSNQqUyCpkMGViY7CPrGKZX90EoqkDu3IAsCEenntVJAu6tUT//AEUaZ/iU+2Anyi4IRrobSknmAfgc/JAymZJ+JSIgsrQDyZBqA7GQR/Fi6Gez7FcroQ+IPbm1iF7mq+lEB3eX8h8qe51nyjrj0kmg2UoR2ry7kMeu5XOTcVCqW1MY7eZ7ReceZLfzV0rQ1pcdkLN5OmWYIZANj1A5+u/rgtlS4FL3cPZJHcixPySfD64oVSzAtAYadg0ggBuqzcjtg+/asuEgmhMTywrnh+cK1tYCqTMACAPLpiqqb/bRVBpMuk7FGp8Qqap1kGZ32OM5I9y1YhZaxAWyTNFsvJKsVP5lB39PPCj9TKZQHZHkPsshx6FrAS0clPTOtq+VfMIv8ow/oWhzunksU6R1sAfBeZjMo066QY9VYr/lCFcaSOJzdnn1t+FHt2Ed5mfDCnZtiANIIU3EmexIsLctsFsOcrg62suckQTcOTFtJUGw5AgyY6XxKQWHJXMtdE4bo1+JnHlH6t+mISarYAQ5DdnbeCtpUUN4ajp3/wBQRhHxAuDM2Hiuw6Ae64heuzT/APUj/G4/TCPvf/P6ozvf/Z9V+dsCb3jqcawHGVo3AXwqWWyRalq1LAvJdRG1rmSe2FFW3UbnC0dBKI4w29z4C6rcDy9NWUmuuo7qoY7H94DCmWGFzf7j7eQUqupqXNLYob+LiB8slW+IKmslizW5CB2gnl6YrphStFmkn5LAVod2v9zBQ6eXLfKNC95Pmdp9hbGhpaiNotdL3QOebtFh4patT0m51k7AExPLnc+UDudsM2vLhtZVBrQbDJ+Sn1KA1EnYMFJHUg3HUWPtghrsWVoGV3EkKYpuLE7Ke56crgQZ95eIyF5xBFlcHxqawzMR+VgSQfIk2wC/sn3IAv8ANUvM0fM2+S9pZlwFLKjA/mKz9Rf2xnJ4pHAua0OHz+6JjkII1W8yp/4sqprGpGMgRDxtFxKnl98LaZrW3vGW/H+V9I4SHGEFrwfS/wDKncOoUTqIqMhHJlmewK29wMNoGt5IuWSZthpB8j/BSXEaCSxFRSRy8ckbW8EfXDenJAA5JFXODn3LSCk6dMmIFjacEPlACGigc9wVikAkEAW6ifTywrLyVpGwNAsAmONUlVFqUWOlvy/mSIkG9wJ3xRK+2Oa5SveXFkgyOfIqa+YL03JuwAkRuNQ8VuY2PZp64oMuphaVa6MRysdy29/wvMiTpcDqh8jJUHflqOBr4RMoGoHzTFaqVzS1etRKv+IhyPckY6Xd+6qY29OWeBCUzwOth+6dIB5BfCB7AY9I8lxVtMwNibZMiiadLVcOyksRyRoCr5tM/wB0jqcdyAoF4fJp5A/Pn8Pqg8NQkkkwiwXbosgW7kmAOeLYXG6lUSBjfE7Dx97oudy7VVAo05vLHlqNgNRiwED/ABHnhvBIAcmwWfrI8XOXH5KVSQJUAc7GDEGD5g3wXLdzO6gqYtZKNY/2qlVqKVLq1QcxZAfLcx7Yz82gHIWo/wDyHs7pDfmf4H1Wi4RmUqJpSmqbkAkkW5Ha/c4W1FeInd2No8bXPzWc4pwuQt1vkLj47fALka2+ZtCf3QAY8oB9TywbDWvdZxz76LFlrzdpwFzmGpx4V1EbE3v5bH1AHY40tOZJGhxdYdAhHvY02aM9T79+Km5yk4TUwIZzYHkoi9+psOymLHBsbhqsOSnazdR3K9r0F11KcxpJ0nodiD2JEdjHfE2uOkO+Km8gGyc4a0ahVTXJuTZvfn5HFUouLsNvoqjI0Gzxf6/FNBAWJUa1HI7j2/T2whrqhwIBbkKTGNvduQvUyaMJhxPcfywodW0oNnR58Ci2Uxc24uslxKu1RAzM7RtqYnz364eUclzZfQOJU0bWagLHwsgZMSrLz3AxKtjuo8LmAbpuqPCeHsHVnYIPMSbxETPnvGEckGrDkzkqBYhouVrc0BoVgQ+mxmbexv5zGFUeiGSwN1j+LwPJ7QtScuQWYjSNuUnkAOeNBRS9l3yN1mZWOe25NguxTCjX+cjwm/hm0jvEx0seYh4JRIdLduf2VDD2TdR35fdI1cmfhDkWYtE8lEL92Hpglsg1+QXtdmA9SjDI76jdNr8v9P5Dyi+YMzyKhlwI5omshYW68xNupthZXStINtxzC7FrA8E9k6Fi9OSAD4OZMch+bna9sZiZ7/8A+Du905/lO+G0rZJA4/t8dlls9xYliCqOoBABWL9bQZGD4qqZzAJc+YW6g4PTw9+G7D/2n+Mi3oicKo0mUlm+G0ncEiIt33nBsQFsCytmfKzYavkfspWepgNZleean+d/eMNoLgWskFU4SO1Ao/C6S6pLhT/amPcAg+RxXOfBXUdr/ZU8/ltSE04Lc1UzI3lee26sJHfC+RvdOlNop3NdplGOv3++yiU6hkAsQJAJvbv1tfC5zrmyYkC1wLqtneDMFZgAroJqIIFubLBjTB2FouLGF86M7oOGsbqDTsdj/B8UX8OZRWc06ggVkIpvEw1tv18sVxPYSWlSrpXBmuM5abkeCd41wEirQVQSujSSBzUtM9Nx7YommayMOO+fkUNS14LZHHBvcJf8O8D+NXcP8lIyw/evAHkYOLYSHjVyRFZXCKEFu7tlx+Icv8NF1RrqOXPZQIHoWLEDkAByxY7a/Vcon9o/GzRb1KlZHiTUVYIFliDLLMRMEcpEned7XvjrJC0YRU9MyYgvvhDqZ6o7S7s52GokxPTp6YtjkN1NsMbBZoA8ktxGjBkCBbbD2mfqaWk5Wc4lDoeHtGEzlqQqLrYhVWzX9o74X1cNjlM6Sr1xiwyrHBeI0qcKFLHqwF+sjUYt5+l5TVAYGHu3PipVFNLKO8bDoP8AQVfM5I1HDLdWEyTt6np9MD8O7SYnkBz5BYPilGWTWCEAuqFHgUXM/NH2nl2w7h4h2ZIbkcr/AFSaSNhcANhueq8ZBUdWY7sB7fynbvh3FI1rLA5tcocuLnAnbZdLllqMxIu2o+pOr9Ti1kx7Np8l4nW9y+d9QsBIFz22/rz9ABU1IhJANwfkutBeB1C7y9CTqQ6Zgb7HofO8dcK5A6oYXxnvDl9kTE3vA7BM5niQViuhTHMiCfPbCDtZP8mNv4hbmDhoMYN1jqDpBUktyFtM+8n6Y0kLxtdPpg5w2U3K1zTqBhythxKNUd1moHaJrFGzE6pJJBvJM4z07CCtXERawWv4EwSkPjSA8aV5lRzjnvztz5gYENLDGO2m9B1SLiQfVSdjAL2/ceQ8PNP56iSdZgoNgPoPM7k4oFcZ3FzhYDb7LK1tE+M52SSMTrc8haOpsPYYbU1SWRkg494SYtDiXFcV3iB2H1Gr7nBTOIhri481XJFs1d5uoSVbqBPnAn747VVjhCLf5BdLe9dHy1G8gxTNzPKO/UTvznCU8Q7B4fv72TCno3zHS3YpTjeZb4I+ECQNRYrsI/N1HO3LE5qKKQiphvY8ui1nBG9g809QAHDboR4LMUqLVTJNzueZ8++Cooi7JK1DnBgsAmeI02pgKVgtt3HnhnBHdyUVdU0RnScqbWyzLYjmRYg7W5HDIabJBqJ2T/DqcLPXC6ofd60fDodEVzzQ8zmXDDxnwm0E2np7D2wrle4HdM2xR2/aMrypXNVpqMSTu0CT0nafPfArnE7rrYxG2zB6LZ8AzTDRRrIZA/ZVRJBA/K3URMTyPv6OujtZx2SGuiZ3pIj/AOTf5C+4xSWgyfDQfOXAmNJ6DkAd4wMKV01SQx3vp9kkrOKzRNHiLHxCY45mmIpMhhWBP2P3JwyPChUuzyv80tq65zGNcw7qlwx9NFS9iw1OxtYWE+mBDTmn/st5k3PQflMKecvha+Q7BZX8RMrzmB4vyAH8vT6fUnrIFkmc+bRaw5eS0PCKpkrezjKz9PhtVl1BGC/vEaV9zAwYGuteydmpiadOoX6bn5IC00UEsSW5Ko+7Hb0B9MWMIC6XPOGjHU/b/S7q1ddIgACLzHTuf0jDKll7wQNbAXRuylMg8Eqdm++GFVHqbdJ+GzaJNJTWWyZLwWCgXLnYDr38hhC6nu6y0Ms/Zs1WueQHMrVZPjSO3wluny3sWAvPlzjncnoAK+R5YIoBZvhzSR3CSWulnN3n4DwTWb4eI/ZEMOcHcz9gLYDZU9m4MOfuszXcKc1pLBbwXPwSHpKQbAxHMmTv7YcyS9m8R3zbPqk7YnDSCErllhpvHPtNj9MVsr9LmknAKobE6+ydGQYPIIQAAyTtMyPeRivik/Yy93N8hHUlA+V2MJPiXE0pgrTgnnb6eXP1wFTmUyCVpIWxouBxhhErcFINnMs51P8AEVjuAAw/xEgnD/ton957cq1tDWwDs4ZBpG191GejpujazH5Ygep39BiUEI3c74JlNUyEdxh9cKVW3M4dMsW2CzEuoPJduqWRqawNtSwRImT5bR54XVENk+o6ntRp8Mrp81UZ9TsS3Um/kP5YTytLydSaxRsjZpYMK/kfxGRZhbkoFo+84WVFK5+GbIaagY/J+KvZr4OkITBsRHLcX9SfSMX1Zlp4o4GZO5WPbwkVAe9o7oJt6bpbNU6Wsy5AFoF9rb+YwJPVSNeWtCgzgLpMm9l2lWkKTsDq+EQxB6Gwn3P+DB4fLU0Rad2n5KbOCmGoY12xOPMLPcT4+zkKhhZ5C39d++Baei/+a11PQxwi9spHhPEHp1OZRiA62uvPebwT798N6e7TYbKdZTRzMyMjY9Cmc7kxQBKMHUyVYcx07ECJGD44g02HNDCr1xlxGRuFOrZqqU0VEsDILKQRP7p6G1tufXDKOENN2lIZantT3vklMvXZHVkJVgZBBg+mLJRduVXELustc/H6mmG+G1t2RSft98J3EBaNtBFcFtx5EqT/AM0VmLNTRZiQqKykiY8LCRJ6MPLATn3KKNM4NsHE+ZIPxH8hWOA0aVaZoU2HPSWVlE7xqPU7DljjGh4OPggax8sNiJCPOxH0HzV3NcFFOiy0CwB8QUk27A9P54XTUA7QP1XA64x57fRIa2plqGG/7rclGTNhR8KvIBsCR8h6+WNPS0bLNmh3HzWWEz8wzbfMJfO50lEpn5qdUoYuCDtHY4asjFy7qFW++jszyVDM5xszUNKkCyraeUi0nAv6eONhe+1yrppJZnBjNveVX4fwpaaEQKjm9/lB5RIIt1Ixm/7bpS9tifkPfVPKKB1OLEkX3Wb49mUpMw1GrW/eJkJz3O5G0AKBvE7efI3kb/RayihfIA62lv19+JJUGnwt2T4pB0ExIElr3j+ZIGPRsJyj5alkZ0DdeV+GsVJUFVBjxfMSdhFpJ6AHDOn7Nm2T4pfVOke3S5wHln5qXVy7JGqJPcEiOoBthsDras+QY3prLsKikH5xeT/VhhZVQdFoOH1XaX1HK5uu9sKXxlqbggq7+HeIP8VRIAUEmegGKYKRjpgSPFLuK6W0zzbJwPMqlR/E06jEKqnSCNtkUDv4h7HA74C+odNfrb6BBng7GxMj54/KXP4lt4RHkBgIcPJ3KJj4VCzkus9xV6mURxYrUNNjHLSCv0t5g4cOhbJA3ULluPRU09JHT1jmt2Lbjz5qBSJZjznn64nFHfupq8gC6YfIQYk+2DP0w6oft7pWnnakka28VjeJHc+pxRG911a+GMixAXvFj4QswN9ImCb36CxOHNM46ki4hBGG3G6n5UkMCLxf054KljD22S+nnMTw4KvU0VEBVhrMyIuOVzhTNAdlpKaqEhxsvuD5QmukyAp1E9l8X6YCbFZ2VdVy2gcW72t8cL6jnHeo1awK+O520/L5xAHnGIOu95euRQMgp2wZ2t90ia56n3xR2Y6IuwGypcCrSatI/wDeplQf7YIKT2JGn+LBEIsCOqBrWEhsg/xN/Tmp6UebWEwZt5jE4YHOOAr5KhjG3JTdbNjSNCmwiSLGLWPPfDeOlccJFUcVijvY3yh8NpFmc1NQTdtNuYn1I8I7sDywWaawA5pI/i9nlwO4Xub4s7N8qhARCAEAAWAEGe8zc4t7LQbc1XDJrZqKXR6ZcGPh+LY3UdB1HmZxTMHabI+kcwSBxKrZ7JHQTGpf3kOoX8v1wokbjK1EU7HHB+KilSLEEdjhe4IwOui0aLMQFUk9v6tih7g0XJXnOa0XcbLYPWNGiopMwuAZJN9zE236CML6WeR0+lzrNPwWJ43O/SXC3w9/NJZritZpXQKqkRDD6iD9cb+mo4Y2jQbLJiqe/Ehuojgg77dJMctzvGGAAsoFXuBPXKaaJpKo3GoBm87TgKqbFvKCfoiIe1taNwB9LqjS4TmNc6h3Ovf64yfEuwnOmAD4j7o6npqtrtTifikvxNkczJhQUtZBJ/i5n/XAFPSOj/c03+I+S3fD5qfSLnPjt6LIVR13wWE4vhe5Q+IG9ugwVDuqpDiy+4tUBYDcxvJw8pQVm+JubcC2UoFI8QMdO/8AX64KewOGUtjldGbtKeOfSpAdQpAAkc43J7k39cLZaS6d0vEhs85VHJUQKVZlYHUqoP4mBP8AlU/XAfYFl0dJI2ZzBuAb/D8oC5OKLMYBDKLnz2Ht7YpFMSDhXvqA2QAnCRG8T9ceFHIf8VF1bADbUFpfwrw343xaRcBSF1LBPXSy8pVgPRjggUcjGXdzSas4tT9oOzy5vP6hT+I5Q0qjU1IOixaN/LDGl4eNIcUtq/6hN7MC+FJIEs8wJv28sGmlbdJ/+sTdULJZJWY6CGHRoU/W2/fGchYPNfQJZS0d4W8s/n5JbimTfUvha8AWN5295GG1LYXSLiTtRBBwuM7k2okK27KGPkdhPPb38sFtcHbJWClCYNjjzmg7qxkjmm4KeyfFWQMDfUNM87/1HrgR9LfZMGcQIt2mQE9la37KsyJeFBkbKTdo6CB5WxEUNiNXNRqOOMJtHyU40DPIehxe3hkKBf8A1JPf9qufh6stGprIlYII091KwYN5E+mJO4fG1ulu6X1HHJ53d7A6BNfiKmcxXLqIWBpJESL+L1IN++LaZjYmZ3S2prXE2BNkCnw4ml4miG0+w1H/AMlxcZQH46IVzyGavFc/8EQmn94yfIWX66vYY72lzdRL8AqU9AiT6T38/LF1wcq5shsAdkouVcsFXcmJJgep5YFki5lPYK1tu78FQyVJ6TMyk2trR9I+xkdNsLZntA3T+likeAXNtf3sqOc/EbFdLEVf7yDQD10xLHuY254VzStOAmMXD2h1x3fI5/Hz9FGypqM4FOdZsAgg+kYAcwPwQmTwxrO/sOq3XAOEVPg6a4FjzaTe9zNt8Uf9ODpNZNvfyWU4nJBM/uC/yCn8VrJelR8KgwSJkn+X+uNNwx7LXvccljKxzWu7OMYG/mpzcPK1aNFlt+eOZc39QIHphwJdTXPb7soHBDXeCp8K4VTdWBUrWpkgEW1AGxI59/TANVWPhs4ZaUVFAyXUy/eCe4dnKiMVqKWtaT06HpjK11ZF2msNB98iEw4aJ+07N97KRn+N0mMtRcPYjxqw9CyGPTFjJIyLtHv1W4gopGizXi3kQfkR81n6mel9TLrHRjJjpqInHWm5ujTDZukGx8MfJEyHwzN2p+zD9CPc4OpwLYVExkG1j8vwu6vBviOumqkReTEAECTMDntPLDSnkDQQUi4kHEh1ikeLZdRV0U2GlQomZEwJ8QkG83sPLBjCSLlKhe2VOK4kVIItFjbSSMR7Fr8FefVugGoFV6ENTNNybHUrbidiGtMEc+WLuwbHYtCUvr5JCe0duvRkXBjTFpHli1r2oB8pAuVWyOWdBqD6WUiPIzMT0/8AY4ollaTYjBUGvwXA5CbzdBA0k6iwBM9x3/q+B21LALXAXJg4kHqFzUyVIGN7C9+nYYj+tbzKv7IDms8cv8OzW25gj0IthXHHpX0wzNfn380NuMPTP7NiCOdiL32Mjlg2KInKUV00Z7pblKtm2eprqEsxiSIB+gj6YNa0NFglWF5mKO7L4l6gf+Q/LvHToTjl+q6uctSm52GCIm8ygKuosNLVc4bRbUN1JB0kc+o9uWJSPBCT9oR+1U6PClZZGkMqnUp573XyHLlGBnVGjfZcAMjTp3HvCLk6YbWqgXXVt+54vtPvgCTiDS7u5spRRucC3wRc+5inF/2achbtgJ/E9BsOanNDq0+QRs5Sb4opEi0ExYCwB5/uqDi4V2l2nmV2aAmRrChZ19bErCiABPIC2GMWAA7cqmUh77jYKfX8MIBvFou0+m56/fBLM5VdtRuUtnUgAOsLbwraOx7+d+uJgB2yIilLH4Nkq2aDAgXgRpjYTP3v6YS1Rfc6gvofDGQCMdmb+J3SRyrHUYsu5tAna/U9MKXtITvW3HijcMzIRrswQ2fRGojpJ5Tim/VRmiLxgAnlfZVv+avmHF/hUKUELJgR8uo7k/0MD1U1maBzwAgHUrIGHGp7uf26K5+HqVHMMaioQFaACdzvt67Y5RRTNNnHH89FmK7hUcDwTuh5tD/xJIuqsp1dBb6WPthhHxhsLDHfnb7pJNRSPqbtHROZvKsmYFVYKm/0giOc3OA6uuka0RnPMfZGtoX/AKkSMGOa9449J0QuNVFtnXemx2by69I9rmtY5oJ2PyWipGSMeQ3DxyOxHTz6LGfH+FUdaqiqPlMyCRyZW3Bi4N7HEWtDDay0OntYw5h0n+ehC7pcMosGcNUNMwFaF8J5q4kwemwO84KihDuaGfUytIYQNXPfI6j3hfJkYAKeORtGkz03gnywc2PSqf1N76hayjZ2sSY5dIwfTxN3KV11S/8AaNkvSaDIJB7YLslSMSrHxeAnmB4fVRt6e2Im4Uk9lOFvoDbyJI5hescx5THOMEMe1qT1bnPOOSrZLKAFSGsd+h/liL3k4Sou1GzlYEU/A6gows0XUdV8juPPCiqr2xWI35ohrCO6/LT7wuuG5KW8UFDKk+liPIwcIX8VDpdLzcFG0tC52bY2Rsxw5mVdfhIpgD0JF/pgetqZIy26Lj4e6VueQsj5qqA0DRsu5HMA4O/XNAHkFf8Aon8mrN5ZQVYG4+GxjuEt7YbOT15sT5rJVvmOD4P2pdVf8hXqc8WqgI1JiGEGOVuhkHEdyvHYrSUkHwaRgT8VhtygGPKSTHfF1+8fJIp8suepVLKr4hgdxNkui/cEfNWzIi3iXbvGEdc93dyjbAT48ExwxBrFhvU5djhGxzv1QF0yp2t03tzKLSUfC2/7a/bAlbiVtugRlKB2RQ+Ljx1T2/8AZB9sMoDeuPp/CCrQNBKTztqdCLTrJ7mY+2H2o9oMpbIAIW+qLlf/ANw35pjVzi3PfDI7NC9/i487KRxQ+D1GCo/3ICH9yk5EfN5jC2v/AHr6HwDMJuveJ2MDaT9h/M++Es260sKnYFKICKXOnTJgmYm09YxVYarrlhe63P4M+Sh/cr/+a4Mj2Hqs1xP/AJH/APr9Cg/h2oTSWSTvue7Yz9SBrJU6xjQ82HILz8TH/wCRR/8A7GHpFO3lc+5w3qss9FPhw/tP8vuh/hW+ZzCG6lHlTt8wG22xPvidDltvBXcQxTsdzuM81muIfJQPP4Zv5O4HsAB6Y67YJnD+9/mPoFQ/BV80q/lYMGHJhEwRzGL6f9yD4r/+uTzFkIjxV15TUtytMW7YaN3CBLiYgT4fRdfgoasw6tcaGsbiwMWwU/DLpJUG6T4vSULIUA6t4HfFrCbqhu6jPzxaFN2y2PD/AP8ATyeasNJ5i42PLHnf8wHglLsxu8yvo8R7qp9TMnzOOu/afVKp+SuZC+VE3ioI7XG3TGTq8wPumlLmMea74sYSrFv2c29cZlgyFq6UDW3zXP4kY/s/Jv0w3rssbfqf4V/DBl/vqorsSbmdsAFNGgA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xQTEhUUExQWFRUXGBoaGRgYGBsdIBodHB8cGhwgHRwfHCggHyAlGx0aIjEiJSkrLi4uGCAzODMsNygtLisBCgoKDg0OGxAQGywmICYsLDQvNCwwNDQsNCw0LCwsLC8vLywsLCwsLCwsLCwsLCwsLCwsLCwsLCwsLCwsLCwsLP/AABEIAMIBAwMBEQACEQEDEQH/xAAbAAADAQEBAQEAAAAAAAAAAAADBAUGAgEAB//EAEUQAAIBAgQEBAQDBQYGAQMFAAECEQMhAAQSMQVBUWEicYGREzKhsQZCwSNSgtHwYnKSouHxFBUzQ7LCJDSj0jVEY3OT/8QAGwEAAgMBAQEAAAAAAAAAAAAABAUCAwYBAAf/xAA7EQABAwMCAwYFAwQBBAIDAAABAAIDBBEhEjEFQVETImFxgfCRobHR4RQywQYjQvEzFWJyglJTJDRD/9oADAMBAAIRAxEAPwCtn8sqnSLxvF/Ed4+g9MPo3Fw1e7LMyd0iMct/NSK+SHUSfb36DrgkPXmyZsECjwwA6tHxRfmVVYvJkXHa2KJtunmnNJUuedJJ9Bkr6pFIeE679YHoIB38tsJZ5SMiy29LT7XuPPf7JPMZx3gE25KLAc9v13wskeXbplHAxmQM/NaH8N8GQn4j1tOiGOn5V2sznwzfYT54h2TXggn35pfXVb2jQxl74zufIbq/nuKKaf8A8eSpJBeDytab364jBLSwShgFuqyXFGVEQsRm3wUjNcMK0i5kPUsB1Xc+9samGsZK8NbtukJidDHqfzT+WRaLUi2kpUpqGBE3Bseki3timona5rxexCIiPZOjJGHbpzM8Oag/xkJCCZCi4B/s8xjO1lVUSNxy9/BMoeHn9QCwgX6rPZ3itasX+H8OsoBb/pJKrzib7etsRgllcLOGfJbCKkhiA13af/I2J+igNxKoKmvVDf3VG3aI+mLQTe6Y9gzRptj1T2QrWJqIrE7HY/5Yn1wdEDbKokj2DHEfP6oxzOVWoHdGJEQoIIJv80xt4Y32M4YQl9tISTiDDe5IJ+alVKgrO7GAzEkAGO/OR6SP0waBpACWKfmgRYiI67+2LLXUSbZX2Vy03IxcyFu5CV1NY6+lhV4ZU1oIAVyATezkbEdGIgEbGPTENQjJ6IIz9oQ3mvsrw+CNR03va4B3x104AQ7pDq0lWKlMmidbFtFQADkJVuWAjVRtdqFhcZUzqMR3wcIdOiiJqAu9trQCCfWVGPfqmPIzhQy2HO5R81lQukbmNTc7mLR1AA9zi+N+vI2Vct2AM57lTK+SGknYn2Hn+p++CQ87KLXm9glqOUCnUpSZ+apYDa4WZnz6bScVzftvsm1HO5ztGT0zZAzjBR+zt3IEmw72vO3UYz9RIbYK+iUcFh3mgeX35qeASZmTuSf54WOTIAAYWp4DmaNBDUqIp6TBqM1iNKxCKN5PubYm0tAufylNbHNO/s2OPphoHieZ8FRq55syimoVpFm/Zpe82F+Z/n3wC+vlZNdguB0SHiPCdQ0RuvbfzR+LcP8AhUFSJLNLEdYt7YexcQcx7XzHl81nZ6TsodLMm+V7VyjCjRqU1hlBHfcx6fzxXPxRoDnf4n6qTaSQwsc0d4J3itBHph7K0xrIBCE2hx+7Nj0kHyVMaypZq9g/ZPYYQZA5zc79D6eKy9WhPx2d9VQoKaz+/UMELN4VZE9/ckG1y4rSF/cY1jbC9z5DmfMr9MyZmmh/sj7YZBZF25WGz2U0GwJUCWbkxnYdO2JwcTZJIQCLDHqkU9E6IbHxKQZFuTLXtBIUem5PcnDfUTa35QfaNaMD7KZxCmzPCA6j02nlAG2LdIcwhyJoZ3RyCQHnyQ6ORapTLb6QdRmIPTpPQbnCGeLJX0ukrGOY3OSkcy6gwgIixJ3PWYNvIYWPGbJmwOIu4o6V3dAHYikpmBAAJ/dWwJ+wxU4u04UOzY11wO8fe/ILR8BzZdyw8FCkI0fvEghQfQFjGwU4ohomuu6TJ94Sytiaxmk5e7n06qrx7PUalQozwKNmI6sNhHQgfXFlXUSxvAi9n7JE7g76hjXHmT5rzi2YpLQplhOkqBBvpOxvv4QJ74rk7SSFrwe9zV0XCmTO7IjbbzC9/wCdip+y+IKVamZpuT4GH7rE9RAIPSRcDFtI+7Bc2IRpoTGNdtTTgjmPFY7i9QrXNRJpsTJUSDTeTqX3Eg8wRi537rhOaZodFodkDn1HvB6KjwvOmvqWUFZtwyrpqEdLQG2sbGOWDIHg77oOph7GxF9I6bj7j5hAzNVIJ0/DcbgQsGP3Ta/S2/PBrWXOFSZXMbe9wlMtwc1f+4iu1wrys95I0/XBzXaG5CSzyBzyQkuI5B6L6HibbGR/XLFzHBwuFUvMtV1Mq1DNMETadPlPvGxjbFrWE3IQVXKGCyvHIIDqpwwI3W49Oh/sG/SdsR1m1ne/fVJqhmrLD9vwm8jl0b9l8r3Kk7T0PScBVVV2RAG5VMDBL3XYPJOHIl4NWQbqxO8iyyOvKedsY+s4nIDo2ITmn4c6axf+U/VpU9BdmGksgIHNlVkJ/W2Ozzvlp+0BzjHyKZx8KvLoPQfRL/s3VFU6vhhmiN5Y2Pc2H8QxGnqZXhjOlyVCs4V2Ueo7A4XuZyDgCPFUYkuwNlF5HTrJ8sPxxNokbEOQz+Uik4fKGard4qetMMdejUBFr6VO0n94+fXDmOYSMBa7dAatN7N2+ClcYTYRvzPQdO2C4rG69A5wdqK4yHDxDh28KbvupmLKeZ7AcjyvhNVRDVfkvo3C+I6omtAu5TM05stoXkBzO5PU7XwnkbY2WjYBvzK7+AUAaoCsglQQfF/p39sUFmMr3aB2GEHr4flUuDZ4Gsa1VrovggbMfCsDaFBLRzjHKdjGe+aCq4SIuzjG5z5bn47KlnvxIzVCBBCUwOoLiCSD7gdYxVWMEth09lBRcMYY7uGSb+Q5Jl+JNUyZadJZXJ02hlZR5glY54lDEBEWHYdV0UzY6kC1xcb9DdRRx51Or5gYFVGur259yBv2HTHIGmIm2yPfRMcNJ9DzCqZSmrpSdRAGlhqN2ZQSTPO8LP8AYxyeUNc1tvFK5apsJcyR2Tj0959VvuHH9lT/ALi/YYdRu1MB8FnZLajbqsi7VGQKy6hv80KI6tsfQnzwhpqe8o7Q2aOnuys4pLE4FsIv4nA9+SRzLz8zgwIAUAgfYe042VO5pb3BjqspNe/fdfy2UnOhQNX5+pMz6bRg1jjtyXmvuQAFNbiTagpPh5AAAT5KBPS+AqyEXuFs+CVAa3vKzkOG5cENXaYn9mvYS2txYQZMAk7YTmJtrlPpKqYi0YtfmflYKLxHM/EqFlQIuyooso5Due+An5OyZwRmNgDjc8yU3UNTLMFOpXENB6kbxzjYdwceN2YVLezqQTgjZILVMEdf6/rzxSW3N0VpGPBVs9xPXl0W99AO0H4esfZk9sWYDA0IWKm0zl3mfjb7FJrlmqUmqLf4ZhhzCnZvIGQf98eEfduFeZAyQMPPbzQsvUkqr3WwJ3IWb+3LpixjdRAXnstct3/lNHI/CcgkNzVl2YdvLY9CMFRM0lUCXtGXtbqOiFmOJamGoB1AjxdOx3EcuXbDiniIFys7Xysc+zPXxV6vTy1FKNZL6wS1Nj4DYjpbxD7Rjt3uJafil4uss+ZJYljq87+UTy5YJDbDC8UfKU6Zu1gSbC1vJjf0bBDdQbj378kkrXBz7XVvhg1N+yI1chIBPodx2viiXujv7JUxkod3TlVKNAO2uqvw3G/LUeVpBB8rfbGJ4nOwuOS08k7oaYzPBc3IX2bz4rg0wwSqBKazAqD90mYB8+vngWJn6lgL9x79/JbOKB1KQ+1287cvFZ1viHLVgwYGlWRiCIjWGQgjlsMGtgs3yR5ez9QxzSO8CPhlGynEjl8s1/2teNN/kpiwbsSZj+6DjxbpFhz38lyWAVM4B/a3fxPRW+CVH+CAAxWNibmTcljYDfeB0nAMkDpH22HPqR4+CUcWlhZcNF3+Gw/gfVe5imFhWcRM/Dp3A9dp73ONXQSw2EcNjbxWCqGub/yH0CmZimpmRqJ5m59CdvTDgEhCiU2sFnc9XeQSSSDFyTHKMcqY2li0nBp3MkwrvByoC1Cgd2YBAbKGJt3cjc7AdcJCzNlsJahzmZdpFvX8KTxzONXrNUYkzYdlGw/X1OF0oJdlM6OJsUQa32V7maKJSpaWBdgWYR8t7SfKLeZ5jEHNAAUo3vdI64wNvFKBrT6Yq03V9xsmaFZirqCYjVE7xvb+7PtiTQbKt4bqDiPD36r3hlQayriVdSD1mDpI76o98WRgXsVGpa4su3cK5laipSpqzTpDqY/d1MwMH+wfT0w1p+HtkZqcvnXHnk12PBb/AIA05akf7AHtbHHRiM6ByXIHXjBWL4FBkmprYg+Io5t5m59sZOqijuO/b0Wq4liPDLeVvoEFKdPUQXP+D/XGo4RcRd3IXzyoZHry4/BJ5xxcBCV5yT+i/rh6wHmVSOzvhQ86QSCo07c5++Oyw3F3FPeH1LmHSE3lc47TqMWC8vlEGAItJuTzt3lVM1rBpC1dE10r+0dsNvNdjI2LQTpgyep2Fuu/kDgExBOe1yG9Urmld3ZiSzEyTzJP9bYHdE4kqxuiNoAwFxnssabaSIICz5kBv1xx8ek2UYJRI3UDzKIlFimnTs0z/eG3T8uO9i7aylraHXvyTnByyhiOYkjrFrjmIZrYuhjIFyo1Aa6wK7qKgaU+WTHa1x3F/aMXCO2VXHKT3XbpbN5+FNMQ07gjbuOhwXTREu1HZLeJTsDdI/clOIUqasPhMzIyhhqF13lW5SCNxY4YsJIykKBVqkwCbAAe3+5xKwXEM4kFEqhwqsYVZtex29p+uL9Pcus7XglxsrFNVOwQmP3Qf0wK8nSlzDIr3Dc5ppFtIJBIZZIB6eEyPYYw1VxF7Ji1zb+v+1reDUwmGTY+CzPEKmWqVDrWpRJMHTpdB6QG9sXROa4AgLbRtqYmWBDvPB+y7zvGXOpToqq6BGYKV1KrSpI5MPEJA/N2wWAeiqjo2YdlpBva97H7LyrmGpla6JDMJ+KVlVHygIsQAAIvJgDbHH36/deEbX3iccDlfJO+evphG4dmy7hqlZqh3gKTHlOlR9N8K6mNmk3NvqrXRCNmlkYHqPyVb4wE1gt8STyhR+pxfwXsxLZhufEY+q+d8Xa3Vd4PyU7NsNqax3a5+4H0xtmg/wCSSao9mj39FAz7G6tpteyqD7iPvggMaRdHU0jmkFqVoUyukkwpBjaTMTblIMT0nC+ew2Wuoh2jhr2Cs8OyYqsAGWL6j2Ak/QYWlvgtDLUtY24yk6+X1GeXPril8IJRQfYIj8PBogg3Dw19tQYr9FHvjhp+7ZCtqbzkeH+0PKZIalDGJN46Gx+k482nAGVe+U2OldLRCnyEe2JiIArxluMpfOZnSTAmRbyO/tcYc0Ulo7Hqsbxik7WfVe2F+k/gmvOSons30dhgWexkJS5rCwaVNqvTQg/BakrAQ9IwCN/lIjntvhGKKKq3GfDmpVlfOx2mYnzBupmbSkl0cmeoP1/qMPaGAws0WskU4Y43a66nZrNKVIDXwxaw3VbIzfZTMuVNSmHfQpbxNew57YlObNwnVAMkoWZDB20vrBY+KIkTvB2nfAopdQBITNvFeyFgVQq52qtMUzDAkN0uFA+xxU6h1Huq2Dj0erW8ZtZfUqhIJAMqJ5bkgKB6mfJTik0r2nvJnJxiCVn9s+a9bNrU0m0hUB/hUL+mKpI9LtkZRygs35ldHMgKwJsYPtP8ziIYXbK58rGnUTslqXElVgRJ6jaQbEeot64tbTOKFm4hGW2CXfPeArHPUG5j+YibeXeSI6bOUBPXE95pyuKeT1m3h7HnN7Hy64PbDYJFLXtF+ZXdPJzAuew62++LAxlr3QLuISckw2Q8Py3vPaLfecesy6q/XSix1LxMkUaSGXSRJG4g8pBE48WMcLNKsZxB4NnZVVuJ0lWP/kv2aqB7kLJxT2D/APt+Cg+ZjiTY/FFyuatIpheV3dj9TH0xW9l8E/IIIzgHuNHzVfhedZ0dXfTe7bAC1yRAHvfGQ4jDVOqNDDZvX8rQcJqmNZqk3HvyS3Esnlcui5gBqztIQN8pIsWjTsPXf1ENAiaAw+p/gLUUtZNXdxh0t6je3n4qG2YZ6FavUILvUSmojYD9oQOgkL7Hri5r7AC6PMYbKyFuwBJ+ier52plaiVqQHwK6h/hz4QSBqXsQefTrEY8Xhruv5VDIGVLTFIe+3F+fh5q1kc7TryUyyF9yHVQSLfKw3O3TFYex7tBsfPdJ+IxVlIzD7t6XP0QsxUpOfEtRGHItqHle4/rfDWi4eyJ3aRALHz1DJcSXBCkVs0AbKT02n2w/DLhBaLnBUPPz4m0kAzyxeCA210fBGbgLzNKpponwyjoCHYsTqJMi2wiT7jA0cWokuOOSbS1vZmzEfheROliJ1bSP7rf7YlLCwYKGHE59fd2Q6Go21fNaTFp54g+hjtcI2L+oKgGxsbomad6btAlWAIvyvpjyW2KjS624RNPxRrHgv93Qlz0mNp59MDClcnLuJttgLzjtCrScyTBLAGIB0kr07T5EdcWxwsI8UDJXyON2nCR4VlGrHSoJj6Dn+uLbBgJQjpC7dfoH4Oz2nJ0h/f8A/NjgSUd8oR47xXNfPkN8n7NhcTIMWleh8vXCTg1LIWWJxuOoKW11X372xz6HxQuMilAakLEbb35g3kMOkQRzxpIA/wDa4oWZkTgHRBZzMVYPh+o/mMHMaeajGCBleUILywEEQ0AbddusH0x5zMK8zECydrcMvIspHsdiPe/kRiAmDd1Q59gCm81kQadJpFwxPWYVf/Un1wOKpgcST5LzjZgIQmyxp0dRP/UWNMX8Uj6Lf+IdcX6xI6wVjJCwZUOrlwRax7Ytkha4XCNpa57XWccFUMoEpU9NYFviMCyrGpAAwEk7MdVlkbXwCWXN28k3MjjsVE04IAuoPeGtuVRyGSvcavt5dp/li/SGhJaitLtsBW/+XFGAqbqBH3Htt6dsDS1kbGkkpdI597c1oKNJGK1AoDHxAbA6YDex/wDIYyUlfLDONB/tuP8AvyTqGmjnh7XTkJGjlm/ZArHivbkSDf3JwWOOMe4aOeEA2ilJa0jmvuMrJ0gSzjUx7ty7Y5w6t0TOdKdzYDoFZxCIMIY0Z3PmsxnsodZCAlQN+w3Y9L3v1xqo52ubqJQjO8bBOZSdKarahYEwSOoHTufScVPtcgKt0BHePPZOZZAR8Rx+zBOlf3yI26gczgGqbiwFz9EQxmgannHTqq9aMwN7gRBsotyHQdesYw9Z+oa8vlFgNgtXwzijGjS31/CWPAV/4V6Uw4iv1iZEf4ADHU4Yxj+xc/utf36I6PjHaVoPK1vj+ULKZQjLmlXEohDo8SVE3tzAJ9mOB4J2T3ZsbIiuq2QSCoj8nD+U+tMJTFNdLMxteNXQqfbAf6KUThpuPEbJNxHiLZm3bY35LnK58EMtdVLRAdhcf3ufruMbaGne1rXg5525rLNqWlxbMPUjbzUXiVJhI0EgzEwT6EWYdwPscNI7Hn7/AIUOwOq7dlDYkCCTfle/S2CjbdW3IVPh1A1E+GRuPCYPofMG3kx6DA0rtJ1BRY4F1lQ4TlVStoMkEFSO4uI9iJ74AmrmOOke/wDa5FqbJZyFkuHKWOqyqpBnqTp+xJ9Mei4j2l2jdRaMm6m5ylcsFCqxsByGw+kYaQPBaLG68ZdTkWlk/h/tW06hEBjZZkhmAuSOSbm02BxVNZ2G+/fVNqOY20OPkomarFrFmYSSNXU7mJgE4gB4Jjsj8Ez75VmZACWEEHaDtfke/fHJoQ5oBQsMwklICp8NzyCmBLJv4YmLnnOAX7q97STsqv8AxasGQQEJJWf+23/4k2PpgoRaMj2FmdYd3DsdvAqfUzBpOAfA0wwNxHft39sXNaHjwXo2SRvRM7RXSpayGwqKA0dpHzDtII748xxubb9DhHOAsL7dV5l8oFEiGA/Mt1IPnt5HFU8+huoj7oGVpvg4VLKS6GnIsNQ7xy9tvPGbq+Ibh2/I8vZREERlGgJujkS1OmI/Mb84PPCp/EA4aQeaLbQyPjbjn8kpnqZaoQPFpkCNgOfltv2w8pOIEmwz73QE8TtZaOSTqIlAggh3gEwJjnAJEDle58saNjjKOi81wYcG6z/EK7E3sNwoEAHmY69zfHXMDSnlJJrjud13w/JMw1AE9xePPE2lrRcoCsnLjpC1fDcoh0oWhidyLHsT36/0E3FJpGt/tuAPQ+8ICnDJX2kWgz+WUKKhGpqaww6ibE/bGTknmmhDge8094c/NaeLh0UkzQfRTn4hoYQo0/Mhj8phDfqCyg91xKlhIuCcGxHvqnTaSNrLN32I8dxjphKVs4dNMFyddJmLT8oaRP8ACIP+2PQUwBZflcooxsJfZowQPfmuk4itQ3WA5CoABI/L6wCF87cjgaWN5eZBz2CGquFxuaR/luSu8/8ADo0NOkVC8zezEG41DkCItzwwbK4aI3usNzbmeg/krLyRR0sZu3JWKFeCWbxSxkGfERHzHmB0xu4tLmDR09+qU6uZV2lmDWOpmtAkgABByCjYc7diTscDlojFgh3a5n3fsPeE5UdalRY8CWA7Lz+kn1wFPQtlb38m91ztbyANwNvREyWcPxzB/wCoHQHzHh9oAxGWia2O4HLKvppz2xzv7C9yPE2NRQ4GgmGF9mt7c8KaPghhcZLoscVe9wY7YnKHXqhNSHxIDKnmt9x0NrjsfPGijjDgDbKBlvG8s3HLwXz1GqwZBqD0+Isbg/vD6gzyxZYM8vp+FAN7ff8Ad9fypVHPAFkYlRMhSCRPWxlT3GLnRmwIyr4AWCziijLyZ0FybirSOuf768/8ptzxwuAG9vA4+Hsq141CxF/LdHOXZb9P3Zt58wfMYR8RqHM52HI/wfNCNiN8Z9/JO0VVjTeYaTJJ30xcen2xlqiveHHqOnyTmm4e6paJGcjlHqIjLUCEMzEMANwJ7YjDWlji7b3lFVXCHxxvcRe6VbLilpaoupiJVZ25Se/9b7aeiq7tu4nOAPDySJ8Rgy4ZKgZ5yTB26bAf1AvucaWGxbsoRyG9woriG6wcV2s5PnP1w6gqVemRT1IWUtaJ+YGQYjl2PviupeLZQHDAXVIYN0OhIUDT/mI+mE5kytoaElETM+IydIbc9D1w/wBFgvnrYmnBXbZhs1FE6RUSf2hIAKj8pPXoe/rikkMN27HcJi2I6Lv35KjkeFZhDb5TvpdCD6Tf2x580ThnfxCFdHIB3fqqPxXQ6WpqLRZQsz/dsfIg4SV1U6PYXHiqRqJs8Z8PxuiZuqlNA4Qy4IPblsO3P6Yx87u1foYbeG49D91r+C8PjkIlIsfgoP8Azt5A1NAgHvBt74uFI0C9srV/pY7ftC1NHMtWoTTVVLf9RjaI5AnFtE50TtLWk+P+8BY7jNGYrtZax6qTm+GuU1SsdiT+l8bKgIYMjJ+Pxusn2RGb4UDiuU0gGZtNwV6DZoJ9Jwwe/Um1Bi4VP8KZXUAdmPym9o6x98CVdYynju8iyGmiM0xY291pUQqC9dZIMAjc9L7MPO+MVxGp7R1iO71HuyccL4c6R/8AcHeHVIZziDwzf9RF+Y81VrEETOkgQQJFpBBEiNKLEHVcWt4+XitYKaIWb+1x26E+fX4FT8tm4q5enUJamXOl53SoRY25OBPke2DowGEDkpSQ6mPkb+62R4j8IOWz5XL5iTeEy6DmBqZj6xPLpibTpa74Lz4g+WO3PvH4BUsrlCSGcRVAEUwdIo0xOmTMrPMnxXMCZI8Q1g1P3Q0soF2sPd5nfU7+bdNupTeWdCNOoVTFgF000gWAH7o9jgCUxueHWLncgNggq6me+MnSAPHLj5qB+IeGuvjdwWP5QbKOgtCjGn4VWgO7J5F/BY+enkZlyBWzSIFp0zMDxdyw8R8yLdgY3nDtrdZJKqlYQ0aUZ86GVYt17Y6IyCl4jIKK2eXUkGYcTB/rriIYbFThjOrK5qZxdUEgXIPaMca0kXUXwuBOF7ncwzCeUEj+0CTqiO+o36NjzGNBsjC0yMBduplLN6VuxUi6EHY9PUc+2L3C2VKKPU7G6ayhTNFqtWoKbiFNh4hG5BYXty3jA7S5hs0XHvwRs8YDQ1xyqnDeECToqap2Pw3XtY7fXFc0xtkW9QgHwBx7rj8E1l6dUOAWDEHmZ3774yde+Zl83B5Y+hVtMx/aAXGOv3U78QZxg5G4DWsRp/TCSmjDjqIsvplBAxsYICm8Lzjh/Cbk9YkdMEzxs055IuaJrm2ctPxB6ZaXLmoYkA2FtgTfBPD3km5cT5D2V8z4qIWykC5Km5+rRVgRTP8AEAfoScbWm1OZYYHwStjmX7oWb4i4Z4AgE/fsLDnti5zSCnMDv7BK0AZBRIcSywwUyOgNwR7dsZ6slqP1IaWjT5rvBnxCYXcdV8KfNP8AtjsIP1xxbt2u/JQM1WdyTG5m1sFP4tyYEhh/p0tOp6HlarU2BBIO0gkfUYJpK1krtJCF4nw2SJl74Wj4Xn31QWE9SoY9bE3GGMjG2WVfI5oVtatWodVyB+aAAPWw3xmuIRyh5DDheiMj+8UxxuitSmCh+IywDEc/T64yriWSZPyx+VueD1TQdN8LM0+HENz5bd8EmoBC0vattdaaplF+GENQfEWZBt9dpt1GPUUTZHagbeBGPQrA8dninkNjt4qTxGiVlCpLWNv6nG4oIDG2+FmOzIcs/njEW64Ol5JxQDDitDwJ2CqVYIeZM3/y7YQ8Xgic0FzRfxQzZXMlOh9vfqtDxDV4WDwSLhaioD/A0g/rjLRv0nutb6OH0W24cdUdpM/+p+oys/maJpy7061IG2umykRsdSwog9PCMGt02yLeVk3Dw/uNc13g4H5HP8qDm6oACpU1qGlZBUqedrgTbYnbEtsBFBpJ1ObY+dx79EKjm2D6pvqLSRNz+aNpG48sevm66WAt0gcrenRaDhKZeoSoWrXYmWNSoKakzvYljJteTfFg7O9yLpdUGdjb3a0Daw1H+AqVXKKdFMilEjUgrPv3jSCfMYGml0A6dNuhJH2QvaOILwXX66R+UPP5mqjFUZEAsBAgDlyPLBHBooZX3e1p8ljK6pmEltdgstxTKtqDh0Zmk+Ajn1AAA3xs2gBtmAiyqieNnkEFDrZkpTpjwszamMG4E6QDExsTH9rAsvEBEc5TCHg5nPcwhjPRupGOM4tC4ZuFOX+nqqM8ii5viCtUcop0liRNrE2x48Tija2+VxnAaiVxtYIo4jV+GNKkDxANPcT25n/EcUScUitqDd0VBwCRztBcMJAUmY3M4CfxWR7sbJ3BwCKJuTle0SVaORwy4fXdqdLt0l4zwowjW3IV3hRk6YLHcc46noB3OGE1rXWRkY95s1XKVMUiruwbmFW/udv658sbXUTRcn4c0TDaFwc4/BF4jlP+IVXACzII69IP9csIDqhu62Nhb3lbXhfE2BneSfDeAnUCR4ZYGdxExHqInvjrpy/u3sSms/E42sOk3KezmYRnh6RUqYMH7jnbuMO+H04JGpo9L/MfyvnNfUiSQ6xYqJnKckwWKjmBMT1Fj1xs4WhjQLIFjWk3aoQompUhFLeQJsOcY88guTpn9unytHmck6LDJYqblRyHUbeuM9xN15GubnI81Rw3U2pYXjF+ihVbE3/zYqcDdfSrg5CZr8KaipdlvMJab7kkdAOsiWHQ4Uwztc3X8FPtmyuDGHz8vyo4QTfa+C4JtLw5Tnp2ysLSE7w2uEaSA0W8Qn10yAfI2xsGO7WMEFfLquA08xYRstDUzjVEAkwPyiPrFvQCBhZWUzyDp+HX8Jc+Yk2Ke+I1BNE+NgSf7O1u5xn6mhsAAcnfy3wjmVDqdukbr5s8QQQBLDxHrFvoZwtPDnFoJxui38WkDQAVxnay1F1mzj5+hEgT9Rfv2w+oKRzrXH2P5SuokEw1j9wUXMZwFoI1KLC5t3GNSyPSMYVUIsMqWHV6vjLFb7G/a5B54iRc4TbV2UG2StpwzLUaqLGpCsSZB/TGU4tXwh/ZPv5gflRpaNso13sR4pjP0SIZlp6BYMaraj/CKe+EzaemZk7Hqf4tdbKikGnRG4k+Q+t1B4jT+HD/AAFYsYX4pMtPMUg5+vUYMaY291o9+SZxvMhLdfnp5f8AtZSOKVKjELUIBH/bUABN91UQCOhv1xJxdzRMLYwLs+J5+p/0lMtTOpROkt8pnvFzyEzfHsqbiLHF1c4WruzUmpZd2URpqDQxi3hdYkje57jHdVr6rY6oGoLGNEjXOAPMZHqD9lYyOUp0yqMio4IlajtH8LiQfVQOhwO5kDzpcLOPUkX8iLhBTSSFheHkt6gD5jH1Q+P0gtWwIleZntItgrhYfFNobHbzzjrfCw/FA3UHbrK5tSCwFzjaayI7lD0cfayNaOZSlOhpsd8ZGVxLjqX1amp2xNFt00MgxYCNxI6EHngSV4YLlEAtOeisZL8LuVvaCb32MEfZj6jAkvEAY7tzb+UudURQPc4c0/X/AAydCgHba/ckWjqx98UHiJEYJHMqlnEIu0LzzAU3P8Heim13O/RRaP4if8mC46lpYHHF9kdFUMnfg4H1/H8qKhg3EjY4Op5ixwcFfPC2VhY7YpjLZxllZtNxyPQkTeNxONlE9szA5fK6+mdTSujV7JMKxHigk3J5ACSTfkBOF9XRtcL+z4JWxr3PsUzxGsA+hbIkACfr53wkq6VrnbftCIklI7jTheZyq8iZuoPPnf7k4rHCCQNIvjn4L09U8kEle5vNkqpYAsBAPXse/Q3vPXD6joezsXboZ0wlbpduFnK2YIJYm+HBs0IiGIuIa1C4YGZm0kbdQN/0xQHbkpjVMs0MWnpcQIo/D+csCDpJtNvselsZivoKls3bCQ26fjKrpK1sXcDblZOlXqgCNvLBj+zvuVsYmTuYHaR6rdvmUrE02Ahefbt1v9PPGOrIZItLQMDZLKPiQ7UiM/lZvivC0pOWqGF3Crdm57SNIPU+gODaQnT/AHMHpzWrhqXSsGgXPjsPv5KFWcBiyzosIJuB6Y1HDKoXLPgs/wAe4a5ze2G/NWODZsIdU7XUdW5E9hv3gDDmVmoYWKsGuudwnWz4eWYkmN55cvXAUlE1xvblZDP1k3XWcz6gU/DbT9SA311YlFStAtbb/SnIwuAslm4grACCO/SbfY4JbFp2VTYnAqNmqvJfXEpH4sE3o6Uu7z9kThMaz4NZgQt/0xUzY5siK3lhaHKAaYc6I5UxJ7zyE9JnAVZTskF7Z6pUHaT3negVjJOXpEKugLEVDePW17xAE3xiJad7ZLxi3ifvy9MrS8Gqb93SSApOcyVQkAAio+xJ8QUm0n8s3MDl1m1zZBGA3mVr45GEFx/aPhf+fupr8MCGrp8QGmmhMeJ3MEjtAePMYIjIcCQpmcu0Xxe5PgB7C8bh8imjW0VnpOwvAlTI6i9Q+mJG2kXPNeE3ec5vNoI+f4V6jwYj9nVvVpjVSqJuVH5SD80AGBY2IBGOAteezd0wUA6quO1i/aTZwO1+vh4n4hGzxHwgah+PTaNDCbdb7g9j0wI6OVrgw95vI9PsUn4lVshbhpYefvZJ1s0VonSQ6dGF0/8Ax8xbGt4fTMY0b+CyEj3uFmnU3x3HvwUDLZjS+oQwvIYTI7/zBwwrXhkVk54HS9rUjew6II01DvDdDsekH+fvjJSO1L6SDpG2PfvC13BMgtNZqWjkeR3t27c8Jaic6jG8G3z80n4hWAZafVMNmmb4qC0DUPId/r5Tgij4WXi/IkArKT1bg98bsd27Tf8AlcUqk/AE2gk36b3nsbnqMNpeDjSRa4HzQDaoPELAbZNyj0s4KhKsJQWBjfsOl7x5YS19DIxwx4eSbUnEDJKRFew5hQ+NZOnQb4mnWxuoPyr0J/e8hbvi+jkazuOILgtbTTPqYwAbDmeZ+3mstVO7AAGdhsZ/ljT8LqnBxaUs47w6OSLWNwnuH50KG0x4oBPQbkR3IE+XfD9zQ+xWCkY6O7SjDOkKevXvz+uImEXQpiubo/EM8xZSDfQo9NK/645FGBdWOaHCxQP+NbzA5Ym4xs3KshonyEaGk+mEjWps7ABTJMAee2Bn1DDzT+n4c+EZabomWprTqEVDIuDp6ja5tvzviUUgIwUNWwuIyDhWcrWJVgvgB/dkAjux39T6YjUsGk3SRzngi2FHpuoEatiRYdCe+FJjJyAvoNHUtEDbkbLTVGqEDQulDsO/O83PffAPE4WNcXFxJ5BZCklqnR6IWWbzI39Tv9Fx+K0HwxPzdcZalLu1W74UXDCx6rMjlE+2NRROIkFkbXsa+EhyHlqxW0E9MahkukZWAqKTtD3VTy1NnDEKYUAmfbbpJA9RiuSujbtlSh4HO+2o6fNdVzcSwFhy6ADr2wF/1MtJwE3H9MRkCzz4rkIumSxgyOm0fzHviDuJvdm4ARcP9PUzN7komVydMy24WCVmxuBH1+mKxVucCQVfLw+Fpa2xyf4Q61J1JZD5gALYnaBFpj6YJgq8gOCW13B+4Swk+Cp8LzCA6d97EQJ2jry9e2DpWl7bhYuduh2RstJT4uFSIErYDYfQn/WMYuqoZ5JnOcTob8z6JnBxJsMADR3iiLWWrfaow0qZ3iAf5e/TCR0c8bi43JO3v5J1Q8WaQ1p26LtuGlTTXTMVlv5BZb/ESP4Rhk9oijjj5l3+00FY17nOJtdp/wBIOX4cZgrAqNWJ7NCFG9wR5McdhLXxFh5kgemy7JVNFnNOWhv83C9auqaGZtToBERt+Wefae4wuHayDUzdqX1XFY2amtGCua3EVRPiU1UpVJ102+UPEn+ffDiGOf8AUN0mwcL25X5j7JXNXCSAPOQMZ5LK5rNEn4lMadJ5fl7eXQnyxtYG92zx8Ujayzi5qF8RaqMRTioJnTsRzJUbGJ2geUXU8Q1Alo2Gy3v9PsY2LtLgE79fCyVyFIa1kWnzxnZ9Wk2WpdhpW7zyRTpjQX8IECZgDqBhZSdpLIGPyPHl76LCcUfpc52jVnIz/GyhcYzmiEQMsA3YXAIgieYx9EpKYNbn/aybpO0di4A2B3Hh5KVls0ykXJAEEduk8sHOiBC45oOy0dJalVRGlFiyg7D6m/M+WM5xOnjHeIJdt4IqlfUTNMLHANHK9r/yUb8S0P2F4Mc5X6R3xjYoXxzZt8R97recHeNQF74WHppc7bHGkpCdYTuqAMZuEnQB1QpgnGmM3ZtusM6i/Uv0gZVjIZIuSpaXIJUDYkCSPMgGO4jngSTiDz+3COZwOCFuqXIvnwSzZleQB74WOrHA4JWgbw+DSBoGPAIwrxT1AD5iPKwI+59sVGpNrndXNia12hosLJjI5iVqsQIVPqxCj6nE45tQJPJD1I0vjYDkn5AXKHRqo8h7LG8T5YlFUZuFOop9bNJF7rirmCrjSWZflXy5AicO6aqZK3TzWG4twZ8Pf5fRTM0pDtIjxG3S+PDZWwYjaPBbRSsmHakwsVk39bD0OM/xWfV3WuF/BKaOOPm4tPQ/hcfipmFJdytvENpNxcHe04QQRziTU8kjzuFvOEBnULI0tmPbD+ivrTOtt2RTycMakFqPaQSPL/aD5MOuGNRUXFrJRw+lbq1aspjgObmuisBpeabdw40/QkH0wsbUXcAUyrID2Di3cZHplKZjhzrUZLsRz6jcHtIg4FqH9k4hxV1LOyeFso2ITA4exoDqKjW7FUv5SPvil1UwNHeXNQEx8QPqUX/gWTLG3ieoB18Khj/5YLEobT6zzKE7QSV4YNmNv6n8JakalGmKgMFmZR/CFJ+rD2x6OWzbhGPDJHmMi9h9V9w1UdtVR/hrzjdjN9I6gf1MYc0la5rNL+eyzHF+GMleXQtuR+6yfyecERHW+8C5M+Qw0dC0NxayxEkDnPV/g9VRU17WMTyET6WO/XGd4yw08WuMC+yJ4aAZu9tld53PM7nQfCikb8+vfxH6YFj4S98bC/cfHKtqK5xldoOAmKPEPh5em7eJizHeSSCB9IwJVcPljdHFEMgk/RGU1YGwGSTN1G4q6K5ZYKvBAPIN18j9saakoI7Eubnmk8xvLdpwVNWsanxacFSRKjuslgbbkCMGS0ze48f4lW07CLtPNRlz5QypvHmCDyINiOowXIW2sUTBC4uBR6eZWofCgpkKFOiQG7nv98JaoXFrlbPhDNJX2XQowLC089jjPVEbrELSagQbLfqweip1MbfkJHLvthTA9lPJlxJ8NvmsVxODU8gh1+QB+11nOKZJngi5CyQLwO5mJ2sOuPolDVtkjDljnRPheWOGefh5qfSybWkEC1/PB5kAUDIAFompoIV0m3hanz9JjGV4vVRlpYT5hGUzGtI7VpsdiOf8L38Q/wD04E6T+65gnlY3G3KZxloIYnS6o338xn7Ld8GFjhpt73yVjKZjUTtBxoaRp1J/UuAjN09RyKCkHUzUAJZTuo2+/wBCOhhjNOXEi6UUcAjN3ttfYpPh9ZkqI6ySrBgOvb1FvXCjty03TaaFskZYeYsrvEeAlq2qmp+G41iB1+0iDHKSOWIV8rYwJBs5K6Ct0xGOY95ht6cimcr+HT8N1aBJBBMSNM/efphb+tcW2aF2biUTXh10xS4HFKpTG7Mk35CWF/Q++DGVWmiMh3LrIB3EWSVzDya0/E/hTs1wZqdIrpuzggnooNvUt/lxXHVt7O55lN46lksgIOAPr/pTa9N8tpIMVGBtbwrtfub+UYaiQwsHU59OSHGiukeCLsbjzdz+ClVAxJN7398PIpg9gcs/NSuheWDYFb9AoXWwHxTsLy0cvPtt9MYGWQVFw3fp1/KjRUznkPkGeZ+6yXHeIfFeU2iLfbBVDA5gzzWvpoeyjsUiCI7z0sT/ACHbD0HsWbZKrLe3da+AnMvmi4+G5lWAUE/kjaO1yI7zeMCGo3BV74Q3vMGR81U4XwMn5hBBMk7D+fX1wnqakscWhD1FcxjbrQ8QqUhoqBA+sEE91N/vPrgmsDqlkcgwbZWOPFTTghh7pJsgf8aRTkKo8URHr9cUNogY98oV/FpXDWi1YUim6hjEwOTG0eUAYIroH9nHEz/EfMqcHEXwSuJJu5BzfCqVUgKbL4Y6+I7HuSfTyxXTh75xET3WjJ+qdw8Z0xucMuJx57BZfjeWPxCAAFHhUCwAHXpeTfrg01bZX9zYYHknvD4dEA1G7jlx6k+7IKGmtNlpltZiJsCd222AAKgTfXJ2jDyk4hbS12yScR4I6QufGAL8vfVOcGrsxKixiW1SIVfERJ21EAYMqWsncwn9oz5nYfDdZM0csRcC0goFHPsFInePvJ+sYYmJpsgNFjle5jOOQsHwqgFuWrxGfNifpiAgj16yMqwtu0N5BLAFlY7hQCT2YwPr+vTEy9ocB1VrYDpLrLutmBVqIS/wnBUExIJEjUfOFn+I4oJLQQMhHxwAgOcMlUPxbwSlSirTcH4niAHyiQDY33mRtbAkcrn4I2R0TbbqJksxoqKw8JEEc79YxVKx1sptTSsvptYc01n2ZqhZmkteThJPHlaWHSxulowFf4JxUKSphu97+Q5jub9sJ6mIR95gygqumdKNQx76qnWplaTBPF8RpLdjEdz4tQ98X0vEnwtbq64usNWUL4mPAFy45+y7TLzpULJNODaLwB76tY9sHTcXe62k5OQh46Rga0ab3aQfA8ijZGKSkVTI3AtInpz3m23vhDPWmd9ni4PxTPhnD5gNN/HwWZ/Eef1kILjcMNmHKPqD3GCaSiMbr73W1ooWxtJGOoUcqVEED/X/AExoGnso8HKk5naSZGEPKuytK7/cGxB7EYAdIQb3RL42ubY7LVZHhyU11kwpMxcnymNt4OFVS50mY/8ASQ13FGwDS/cKj/zLVTZFGnQZTuuzD6z/ALYKij1U/ZSZIyFjp+IGVznNwUrl8wStSZJiZvyDD9cEQUpDbBu6AE7n6tR5I1ZoSiqzqI1Ej+1Yf+2CpqW8IZbAvfzXRIQ1uk5KYyubJdgSAqKJJvtv5+I/bAYoml7XH9rUZDWyAlt+W6T4vkErp8ReSi3O3IH774FdUSPmdJJge7LU8HrmNY2Jvs87rIVEMmZkW9rR6YcwVJ7MWTWanY55OF7m+Is/b1v74VQ0rYzcIxkLWL2g2oyVAJ3IB5c4JiSb8ueHMDBp1FUvJa7Q35r1coazRSKueSzDHnIBgHyBJt64plOs91W9o2IXeLDry+StcH4Cxu4KECTqBBHkMJKuZzCWWQ9VXxsZdpB8lQ1fFlQSCPkBO4G4N9+Y9eW1tPFraC7fkvntXUmokcLpYN4WQyIIIn97Yj1H/iMOKShfLh2AlbpdLS0+yjpTAphiTGsfY/164ZNooxJpb0XA49kHHqi1qhlqsSWJjt5eQjEJ6IkhrTncrwnveRw8lxlswwUKogzLsfoP6/nhTUx2jLALX3RUE5ZbTuMrvPUlzCWjUN+RboTA9gJwrghm7QRRN8z72C1nDuMxRt1Su9+A8Vm+JZSnQOmS9QfMCIVbdjc/y9MObRx929z8loKWeoqu/p0s5X/cf4CDmU+Mk7RcwOlrwMMKae2VVXUbJGWvYoFfJGnTpsTDVJKredIsDHLUZjy6YcRzl1xZZGSkZq3vZdcLzxpsuxUkBwRIZSbgjmP6GJSHU2yqZThry5aD4dGhmq+WA106oCqCflY+JQTbZoG+2+2BQ572B2xCu7MHdZ3i2QqUWC1FgkBtwbHa4ty5YtbIH5Csa0Wsg56o0KC0qVVgOhjSftFumOAi6muSPEhbaFmx9PpHnip4JuAioSxpDnDCoZnN0WAAVhG7GLnsBsO0nAMlK4jKbw8RaSS74JR1K/cHCqWHSbFOGSB7bhUMpxx0O5OwEnYDYdP9cA1NM2U9FQ+kjeLEKpW/FDlEkRY7He53til9FdjG32v9UPHw6EPdjp9FIznFHcklt7n1xcKZmq9so6KBkYsAgUazgRJg7Dz+Yj0H2w2pIyMnZVVLgLW3K6r1ULaWUgC0qfK8H1tIntiE8gvZWMY8DB+P4Wh4JwhLOHV0Oxggjex3g9pwvqaOaSPVDnqOfwSmt4uIXdnI0tPK/wC0+qPmczpqmBKr4dPKOY/r9MD8OhduBlYfiVW509ybgLhqUftE+SRvy7HtuJxoaXh47Tv/AAS1+Brj2+i+4dmFKOY2pk+X5f8A2w4lisWgdVGBp79+iJlawKuxaNAt6kgD2B9sSnhDgG23Kqju27ugXVPLeEOZCSJ79hhdVUjSdLd+i7GXadR2RKNeGktpEQFAkx5H74Sz0kNry3NuQ94RsFW+N12myJUUA+BAy8iW3m/KBvgYcc0DSyMADYLTR0sUrQ+SRxJ3ysHmmQEkeKQCOlxf2Mj0w+joTe6fP4owNtzXtJzoZuZMY9V9wWCt4e4ygvcuslTlgBYzv0jnhNK/SLpqbALeVK4RVDk+JfERsZ3JE79x7HEIaxlWOzqG3tsRuF854nop5j2XdBvjkpj0QrSrBhyIN/Xph5QU0eeY8lnZgWnBXnFX1oNPzAeLrYgqe45T1gd8NoGGN1jty+y6S2RodzG6Xr1f2NPqS5b/AO3/ADPvi9rP7h9P5XnaezAHUplcwToRjpVJ1He5+bzvaOy9cRLBlwGVS7NmbAI9aqjg6AQvQ7tHMkYBmpyQS45+QXnvAOlm3zKY4dVdSDCqhkQLfXee2MtXumcy0brDwwmVDKY5A4jCh/ibJojGCzNtsABsb3JP0wPRuaG2vc/JfTqKaSVgJAA+f4+aU4ZnCAVAAvI3tykdD3w8gfcWU54WuyVIrodRGHkB1NBusrVs0SltrLQ/hHJL8ZC9T4dSfANyTBsREL2JI8tiPTuOnAug3bKVxKjpqurh1cOdRYhjM72Avzm84mzLRbZSCP8AijKla2qdaOA1N+RWBHkQItytiuNwDbHdSYCVOp5cuoMbeHy5jFUkukphT03ajAVFuFTQU6vECeW6jSN+xIHvij9SA5E/oTq0X6fFM0coBlnFiAxJMxJKMUm94KsAP/5Dvysjl1uuUJW0Zhc23NJ5Wiyo0hT0B6n/AGxXN2b3JhTtnhZpPolqtKPmBXvuMCupA79hRv60s/5WkePJGzS0vB4z8gnzM7fT3xz9ESuCvjBNz5IFOqpQgAkr4hOxEeL6AH0OLmUFt0K/izQbtC4ytUtUFusADtgmWERx4VFNVOmqAXL2pTIYhgQe4jCCUEbrSMIIwthwhQmVZl5x3nb057YTdvI2pBYbG/JZf+ondwg8ghNmA8akhhzBj3BmffGqo3GaQOdpJ+a+fySNLbEZ8EFs7olCJVrR17g8jMdreRw+7HWQRuFVE9zb2yDuuaY+EagU6lqU2g+mr0MqLcsTPeAvuCEQx1nYyCClw8AzEHxH3gDzsT5McWWzcKlzDpVDKVKjkFnVVAhdRiB2G5J3sJPbFEga0Gwyo2LgATYBMDSGOlS/Sf8Ab+R74QV0Ly65HoFONzAcZR0q1VEaDboMJ3UFVfujHomUdQ5rQCFiM9Vp/Bprc1RMkQAATYG3iMXkRvzxsQDqPROkahm0WgB8MFmMkt6bdPvffCmsfZ1itNw+E6A4EgJ7gTUmqCaRFxdXIjYRBBnCSpkYGnUMHojZxK1mHfEf6Wg4toLkEtaPyjbfqPtiikbHvGT6/hfN+Iu1S985S9NKcGWIHUgR6+LbGqpHzBgGm/jcJXohJtqI9EqKRpnUHpsLmBUVo5dZiOUYaNcHCxBHouuYWZBHxSZzIDAAWDMRz30xbnBHri/RhcZyRqlFlClkfT0ggEd2O53tGIAtJIBC9JHYA2VLK5pihCoEEQYXceZn6YGlha497KodI9gs0WHl90Sh8I3eq5P902/zfY4zVSyAOIlv6W/KIiLDYl3yXP4ir0lHjU1GIEQoUXv82ott0GKIJqBo0wsv5rb8MpuISAO7bS3oB97rO8NzQ1GKaeoJ6d8GxPDjgWWidCdPee4+/AIOd4o4chYQ9VUKfoB1w2p4rtvdIa97Q/Rp25kkpAVm1atR1AyDzkbYN5JYqXEs2+a/auwLiFIsLXgqOnXuR6D3bELDZWRQlzg0BP8ADMvrX4NRrR4OcNvbv25iRzBAjprpm+gdGBI3cbpdKS00rKSNQqUyCpkMGViY7CPrGKZX90EoqkDu3IAsCEenntVJAu6tUT//AEUaZ/iU+2Anyi4IRrobSknmAfgc/JAymZJ+JSIgsrQDyZBqA7GQR/Fi6Gez7FcroQ+IPbm1iF7mq+lEB3eX8h8qe51nyjrj0kmg2UoR2ry7kMeu5XOTcVCqW1MY7eZ7ReceZLfzV0rQ1pcdkLN5OmWYIZANj1A5+u/rgtlS4FL3cPZJHcixPySfD64oVSzAtAYadg0ggBuqzcjtg+/asuEgmhMTywrnh+cK1tYCqTMACAPLpiqqb/bRVBpMuk7FGp8Qqap1kGZ32OM5I9y1YhZaxAWyTNFsvJKsVP5lB39PPCj9TKZQHZHkPsshx6FrAS0clPTOtq+VfMIv8ow/oWhzunksU6R1sAfBeZjMo066QY9VYr/lCFcaSOJzdnn1t+FHt2Ed5mfDCnZtiANIIU3EmexIsLctsFsOcrg62suckQTcOTFtJUGw5AgyY6XxKQWHJXMtdE4bo1+JnHlH6t+mISarYAQ5DdnbeCtpUUN4ajp3/wBQRhHxAuDM2Hiuw6Ae64heuzT/APUj/G4/TCPvf/P6ozvf/Z9V+dsCb3jqcawHGVo3AXwqWWyRalq1LAvJdRG1rmSe2FFW3UbnC0dBKI4w29z4C6rcDy9NWUmuuo7qoY7H94DCmWGFzf7j7eQUqupqXNLYob+LiB8slW+IKmslizW5CB2gnl6YrphStFmkn5LAVod2v9zBQ6eXLfKNC95Pmdp9hbGhpaiNotdL3QOebtFh4patT0m51k7AExPLnc+UDudsM2vLhtZVBrQbDJ+Sn1KA1EnYMFJHUg3HUWPtghrsWVoGV3EkKYpuLE7Ke56crgQZ95eIyF5xBFlcHxqawzMR+VgSQfIk2wC/sn3IAv8ANUvM0fM2+S9pZlwFLKjA/mKz9Rf2xnJ4pHAua0OHz+6JjkII1W8yp/4sqprGpGMgRDxtFxKnl98LaZrW3vGW/H+V9I4SHGEFrwfS/wDKncOoUTqIqMhHJlmewK29wMNoGt5IuWSZthpB8j/BSXEaCSxFRSRy8ckbW8EfXDenJAA5JFXODn3LSCk6dMmIFjacEPlACGigc9wVikAkEAW6ifTywrLyVpGwNAsAmONUlVFqUWOlvy/mSIkG9wJ3xRK+2Oa5SveXFkgyOfIqa+YL03JuwAkRuNQ8VuY2PZp64oMuphaVa6MRysdy29/wvMiTpcDqh8jJUHflqOBr4RMoGoHzTFaqVzS1etRKv+IhyPckY6Xd+6qY29OWeBCUzwOth+6dIB5BfCB7AY9I8lxVtMwNibZMiiadLVcOyksRyRoCr5tM/wB0jqcdyAoF4fJp5A/Pn8Pqg8NQkkkwiwXbosgW7kmAOeLYXG6lUSBjfE7Dx97oudy7VVAo05vLHlqNgNRiwED/ABHnhvBIAcmwWfrI8XOXH5KVSQJUAc7GDEGD5g3wXLdzO6gqYtZKNY/2qlVqKVLq1QcxZAfLcx7Yz82gHIWo/wDyHs7pDfmf4H1Wi4RmUqJpSmqbkAkkW5Ha/c4W1FeInd2No8bXPzWc4pwuQt1vkLj47fALka2+ZtCf3QAY8oB9TywbDWvdZxz76LFlrzdpwFzmGpx4V1EbE3v5bH1AHY40tOZJGhxdYdAhHvY02aM9T79+Km5yk4TUwIZzYHkoi9+psOymLHBsbhqsOSnazdR3K9r0F11KcxpJ0nodiD2JEdjHfE2uOkO+Km8gGyc4a0ahVTXJuTZvfn5HFUouLsNvoqjI0Gzxf6/FNBAWJUa1HI7j2/T2whrqhwIBbkKTGNvduQvUyaMJhxPcfywodW0oNnR58Ci2Uxc24uslxKu1RAzM7RtqYnz364eUclzZfQOJU0bWagLHwsgZMSrLz3AxKtjuo8LmAbpuqPCeHsHVnYIPMSbxETPnvGEckGrDkzkqBYhouVrc0BoVgQ+mxmbexv5zGFUeiGSwN1j+LwPJ7QtScuQWYjSNuUnkAOeNBRS9l3yN1mZWOe25NguxTCjX+cjwm/hm0jvEx0seYh4JRIdLduf2VDD2TdR35fdI1cmfhDkWYtE8lEL92Hpglsg1+QXtdmA9SjDI76jdNr8v9P5Dyi+YMzyKhlwI5omshYW68xNupthZXStINtxzC7FrA8E9k6Fi9OSAD4OZMch+bna9sZiZ7/8A+Du905/lO+G0rZJA4/t8dlls9xYliCqOoBABWL9bQZGD4qqZzAJc+YW6g4PTw9+G7D/2n+Mi3oicKo0mUlm+G0ncEiIt33nBsQFsCytmfKzYavkfspWepgNZleean+d/eMNoLgWskFU4SO1Ao/C6S6pLhT/amPcAg+RxXOfBXUdr/ZU8/ltSE04Lc1UzI3lee26sJHfC+RvdOlNop3NdplGOv3++yiU6hkAsQJAJvbv1tfC5zrmyYkC1wLqtneDMFZgAroJqIIFubLBjTB2FouLGF86M7oOGsbqDTsdj/B8UX8OZRWc06ggVkIpvEw1tv18sVxPYSWlSrpXBmuM5abkeCd41wEirQVQSujSSBzUtM9Nx7YommayMOO+fkUNS14LZHHBvcJf8O8D+NXcP8lIyw/evAHkYOLYSHjVyRFZXCKEFu7tlx+Icv8NF1RrqOXPZQIHoWLEDkAByxY7a/Vcon9o/GzRb1KlZHiTUVYIFliDLLMRMEcpEned7XvjrJC0YRU9MyYgvvhDqZ6o7S7s52GokxPTp6YtjkN1NsMbBZoA8ktxGjBkCBbbD2mfqaWk5Wc4lDoeHtGEzlqQqLrYhVWzX9o74X1cNjlM6Sr1xiwyrHBeI0qcKFLHqwF+sjUYt5+l5TVAYGHu3PipVFNLKO8bDoP8AQVfM5I1HDLdWEyTt6np9MD8O7SYnkBz5BYPilGWTWCEAuqFHgUXM/NH2nl2w7h4h2ZIbkcr/AFSaSNhcANhueq8ZBUdWY7sB7fynbvh3FI1rLA5tcocuLnAnbZdLllqMxIu2o+pOr9Ti1kx7Np8l4nW9y+d9QsBIFz22/rz9ABU1IhJANwfkutBeB1C7y9CTqQ6Zgb7HofO8dcK5A6oYXxnvDl9kTE3vA7BM5niQViuhTHMiCfPbCDtZP8mNv4hbmDhoMYN1jqDpBUktyFtM+8n6Y0kLxtdPpg5w2U3K1zTqBhythxKNUd1moHaJrFGzE6pJJBvJM4z07CCtXERawWv4EwSkPjSA8aV5lRzjnvztz5gYENLDGO2m9B1SLiQfVSdjAL2/ceQ8PNP56iSdZgoNgPoPM7k4oFcZ3FzhYDb7LK1tE+M52SSMTrc8haOpsPYYbU1SWRkg494SYtDiXFcV3iB2H1Gr7nBTOIhri481XJFs1d5uoSVbqBPnAn747VVjhCLf5BdLe9dHy1G8gxTNzPKO/UTvznCU8Q7B4fv72TCno3zHS3YpTjeZb4I+ECQNRYrsI/N1HO3LE5qKKQiphvY8ui1nBG9g809QAHDboR4LMUqLVTJNzueZ8++Cooi7JK1DnBgsAmeI02pgKVgtt3HnhnBHdyUVdU0RnScqbWyzLYjmRYg7W5HDIabJBqJ2T/DqcLPXC6ofd60fDodEVzzQ8zmXDDxnwm0E2np7D2wrle4HdM2xR2/aMrypXNVpqMSTu0CT0nafPfArnE7rrYxG2zB6LZ8AzTDRRrIZA/ZVRJBA/K3URMTyPv6OujtZx2SGuiZ3pIj/AOTf5C+4xSWgyfDQfOXAmNJ6DkAd4wMKV01SQx3vp9kkrOKzRNHiLHxCY45mmIpMhhWBP2P3JwyPChUuzyv80tq65zGNcw7qlwx9NFS9iw1OxtYWE+mBDTmn/st5k3PQflMKecvha+Q7BZX8RMrzmB4vyAH8vT6fUnrIFkmc+bRaw5eS0PCKpkrezjKz9PhtVl1BGC/vEaV9zAwYGuteydmpiadOoX6bn5IC00UEsSW5Ko+7Hb0B9MWMIC6XPOGjHU/b/S7q1ddIgACLzHTuf0jDKll7wQNbAXRuylMg8Eqdm++GFVHqbdJ+GzaJNJTWWyZLwWCgXLnYDr38hhC6nu6y0Ms/Zs1WueQHMrVZPjSO3wluny3sWAvPlzjncnoAK+R5YIoBZvhzSR3CSWulnN3n4DwTWb4eI/ZEMOcHcz9gLYDZU9m4MOfuszXcKc1pLBbwXPwSHpKQbAxHMmTv7YcyS9m8R3zbPqk7YnDSCErllhpvHPtNj9MVsr9LmknAKobE6+ydGQYPIIQAAyTtMyPeRivik/Yy93N8hHUlA+V2MJPiXE0pgrTgnnb6eXP1wFTmUyCVpIWxouBxhhErcFINnMs51P8AEVjuAAw/xEgnD/ton957cq1tDWwDs4ZBpG191GejpujazH5Ygep39BiUEI3c74JlNUyEdxh9cKVW3M4dMsW2CzEuoPJduqWRqawNtSwRImT5bR54XVENk+o6ntRp8Mrp81UZ9TsS3Um/kP5YTytLydSaxRsjZpYMK/kfxGRZhbkoFo+84WVFK5+GbIaagY/J+KvZr4OkITBsRHLcX9SfSMX1Zlp4o4GZO5WPbwkVAe9o7oJt6bpbNU6Wsy5AFoF9rb+YwJPVSNeWtCgzgLpMm9l2lWkKTsDq+EQxB6Gwn3P+DB4fLU0Rad2n5KbOCmGoY12xOPMLPcT4+zkKhhZ5C39d++Baei/+a11PQxwi9spHhPEHp1OZRiA62uvPebwT798N6e7TYbKdZTRzMyMjY9Cmc7kxQBKMHUyVYcx07ECJGD44g02HNDCr1xlxGRuFOrZqqU0VEsDILKQRP7p6G1tufXDKOENN2lIZantT3vklMvXZHVkJVgZBBg+mLJRduVXELustc/H6mmG+G1t2RSft98J3EBaNtBFcFtx5EqT/AM0VmLNTRZiQqKykiY8LCRJ6MPLATn3KKNM4NsHE+ZIPxH8hWOA0aVaZoU2HPSWVlE7xqPU7DljjGh4OPggax8sNiJCPOxH0HzV3NcFFOiy0CwB8QUk27A9P54XTUA7QP1XA64x57fRIa2plqGG/7rclGTNhR8KvIBsCR8h6+WNPS0bLNmh3HzWWEz8wzbfMJfO50lEpn5qdUoYuCDtHY4asjFy7qFW++jszyVDM5xszUNKkCyraeUi0nAv6eONhe+1yrppJZnBjNveVX4fwpaaEQKjm9/lB5RIIt1Ixm/7bpS9tifkPfVPKKB1OLEkX3Wb49mUpMw1GrW/eJkJz3O5G0AKBvE7efI3kb/RayihfIA62lv19+JJUGnwt2T4pB0ExIElr3j+ZIGPRsJyj5alkZ0DdeV+GsVJUFVBjxfMSdhFpJ6AHDOn7Nm2T4pfVOke3S5wHln5qXVy7JGqJPcEiOoBthsDras+QY3prLsKikH5xeT/VhhZVQdFoOH1XaX1HK5uu9sKXxlqbggq7+HeIP8VRIAUEmegGKYKRjpgSPFLuK6W0zzbJwPMqlR/E06jEKqnSCNtkUDv4h7HA74C+odNfrb6BBng7GxMj54/KXP4lt4RHkBgIcPJ3KJj4VCzkus9xV6mURxYrUNNjHLSCv0t5g4cOhbJA3ULluPRU09JHT1jmt2Lbjz5qBSJZjznn64nFHfupq8gC6YfIQYk+2DP0w6oft7pWnnakka28VjeJHc+pxRG911a+GMixAXvFj4QswN9ImCb36CxOHNM46ki4hBGG3G6n5UkMCLxf054KljD22S+nnMTw4KvU0VEBVhrMyIuOVzhTNAdlpKaqEhxsvuD5QmukyAp1E9l8X6YCbFZ2VdVy2gcW72t8cL6jnHeo1awK+O520/L5xAHnGIOu95euRQMgp2wZ2t90ia56n3xR2Y6IuwGypcCrSatI/wDeplQf7YIKT2JGn+LBEIsCOqBrWEhsg/xN/Tmp6UebWEwZt5jE4YHOOAr5KhjG3JTdbNjSNCmwiSLGLWPPfDeOlccJFUcVijvY3yh8NpFmc1NQTdtNuYn1I8I7sDywWaawA5pI/i9nlwO4Xub4s7N8qhARCAEAAWAEGe8zc4t7LQbc1XDJrZqKXR6ZcGPh+LY3UdB1HmZxTMHabI+kcwSBxKrZ7JHQTGpf3kOoX8v1wokbjK1EU7HHB+KilSLEEdjhe4IwOui0aLMQFUk9v6tih7g0XJXnOa0XcbLYPWNGiopMwuAZJN9zE236CML6WeR0+lzrNPwWJ43O/SXC3w9/NJZritZpXQKqkRDD6iD9cb+mo4Y2jQbLJiqe/Ehuojgg77dJMctzvGGAAsoFXuBPXKaaJpKo3GoBm87TgKqbFvKCfoiIe1taNwB9LqjS4TmNc6h3Ovf64yfEuwnOmAD4j7o6npqtrtTifikvxNkczJhQUtZBJ/i5n/XAFPSOj/c03+I+S3fD5qfSLnPjt6LIVR13wWE4vhe5Q+IG9ugwVDuqpDiy+4tUBYDcxvJw8pQVm+JubcC2UoFI8QMdO/8AX64KewOGUtjldGbtKeOfSpAdQpAAkc43J7k39cLZaS6d0vEhs85VHJUQKVZlYHUqoP4mBP8AlU/XAfYFl0dJI2ZzBuAb/D8oC5OKLMYBDKLnz2Ht7YpFMSDhXvqA2QAnCRG8T9ceFHIf8VF1bADbUFpfwrw343xaRcBSF1LBPXSy8pVgPRjggUcjGXdzSas4tT9oOzy5vP6hT+I5Q0qjU1IOixaN/LDGl4eNIcUtq/6hN7MC+FJIEs8wJv28sGmlbdJ/+sTdULJZJWY6CGHRoU/W2/fGchYPNfQJZS0d4W8s/n5JbimTfUvha8AWN5295GG1LYXSLiTtRBBwuM7k2okK27KGPkdhPPb38sFtcHbJWClCYNjjzmg7qxkjmm4KeyfFWQMDfUNM87/1HrgR9LfZMGcQIt2mQE9la37KsyJeFBkbKTdo6CB5WxEUNiNXNRqOOMJtHyU40DPIehxe3hkKBf8A1JPf9qufh6stGprIlYII091KwYN5E+mJO4fG1ulu6X1HHJ53d7A6BNfiKmcxXLqIWBpJESL+L1IN++LaZjYmZ3S2prXE2BNkCnw4ml4miG0+w1H/AMlxcZQH46IVzyGavFc/8EQmn94yfIWX66vYY72lzdRL8AqU9AiT6T38/LF1wcq5shsAdkouVcsFXcmJJgep5YFki5lPYK1tu78FQyVJ6TMyk2trR9I+xkdNsLZntA3T+likeAXNtf3sqOc/EbFdLEVf7yDQD10xLHuY254VzStOAmMXD2h1x3fI5/Hz9FGypqM4FOdZsAgg+kYAcwPwQmTwxrO/sOq3XAOEVPg6a4FjzaTe9zNt8Uf9ODpNZNvfyWU4nJBM/uC/yCn8VrJelR8KgwSJkn+X+uNNwx7LXvccljKxzWu7OMYG/mpzcPK1aNFlt+eOZc39QIHphwJdTXPb7soHBDXeCp8K4VTdWBUrWpkgEW1AGxI59/TANVWPhs4ZaUVFAyXUy/eCe4dnKiMVqKWtaT06HpjK11ZF2msNB98iEw4aJ+07N97KRn+N0mMtRcPYjxqw9CyGPTFjJIyLtHv1W4gopGizXi3kQfkR81n6mel9TLrHRjJjpqInHWm5ujTDZukGx8MfJEyHwzN2p+zD9CPc4OpwLYVExkG1j8vwu6vBviOumqkReTEAECTMDntPLDSnkDQQUi4kHEh1ikeLZdRV0U2GlQomZEwJ8QkG83sPLBjCSLlKhe2VOK4kVIItFjbSSMR7Fr8FefVugGoFV6ENTNNybHUrbidiGtMEc+WLuwbHYtCUvr5JCe0duvRkXBjTFpHli1r2oB8pAuVWyOWdBqD6WUiPIzMT0/8AY4ollaTYjBUGvwXA5CbzdBA0k6iwBM9x3/q+B21LALXAXJg4kHqFzUyVIGN7C9+nYYj+tbzKv7IDms8cv8OzW25gj0IthXHHpX0wzNfn380NuMPTP7NiCOdiL32Mjlg2KInKUV00Z7pblKtm2eprqEsxiSIB+gj6YNa0NFglWF5mKO7L4l6gf+Q/LvHToTjl+q6uctSm52GCIm8ygKuosNLVc4bRbUN1JB0kc+o9uWJSPBCT9oR+1U6PClZZGkMqnUp573XyHLlGBnVGjfZcAMjTp3HvCLk6YbWqgXXVt+54vtPvgCTiDS7u5spRRucC3wRc+5inF/2achbtgJ/E9BsOanNDq0+QRs5Sb4opEi0ExYCwB5/uqDi4V2l2nmV2aAmRrChZ19bErCiABPIC2GMWAA7cqmUh77jYKfX8MIBvFou0+m56/fBLM5VdtRuUtnUgAOsLbwraOx7+d+uJgB2yIilLH4Nkq2aDAgXgRpjYTP3v6YS1Rfc6gvofDGQCMdmb+J3SRyrHUYsu5tAna/U9MKXtITvW3HijcMzIRrswQ2fRGojpJ5Tim/VRmiLxgAnlfZVv+avmHF/hUKUELJgR8uo7k/0MD1U1maBzwAgHUrIGHGp7uf26K5+HqVHMMaioQFaACdzvt67Y5RRTNNnHH89FmK7hUcDwTuh5tD/xJIuqsp1dBb6WPthhHxhsLDHfnb7pJNRSPqbtHROZvKsmYFVYKm/0giOc3OA6uuka0RnPMfZGtoX/AKkSMGOa9449J0QuNVFtnXemx2by69I9rmtY5oJ2PyWipGSMeQ3DxyOxHTz6LGfH+FUdaqiqPlMyCRyZW3Bi4N7HEWtDDay0OntYw5h0n+ehC7pcMosGcNUNMwFaF8J5q4kwemwO84KihDuaGfUytIYQNXPfI6j3hfJkYAKeORtGkz03gnywc2PSqf1N76hayjZ2sSY5dIwfTxN3KV11S/8AaNkvSaDIJB7YLslSMSrHxeAnmB4fVRt6e2Im4Uk9lOFvoDbyJI5hescx5THOMEMe1qT1bnPOOSrZLKAFSGsd+h/liL3k4Sou1GzlYEU/A6gows0XUdV8juPPCiqr2xWI35ohrCO6/LT7wuuG5KW8UFDKk+liPIwcIX8VDpdLzcFG0tC52bY2Rsxw5mVdfhIpgD0JF/pgetqZIy26Lj4e6VueQsj5qqA0DRsu5HMA4O/XNAHkFf8Aon8mrN5ZQVYG4+GxjuEt7YbOT15sT5rJVvmOD4P2pdVf8hXqc8WqgI1JiGEGOVuhkHEdyvHYrSUkHwaRgT8VhtygGPKSTHfF1+8fJIp8suepVLKr4hgdxNkui/cEfNWzIi3iXbvGEdc93dyjbAT48ExwxBrFhvU5djhGxzv1QF0yp2t03tzKLSUfC2/7a/bAlbiVtugRlKB2RQ+Ljx1T2/8AZB9sMoDeuPp/CCrQNBKTztqdCLTrJ7mY+2H2o9oMpbIAIW+qLlf/ANw35pjVzi3PfDI7NC9/i487KRxQ+D1GCo/3ICH9yk5EfN5jC2v/AHr6HwDMJuveJ2MDaT9h/M++Es260sKnYFKICKXOnTJgmYm09YxVYarrlhe63P4M+Sh/cr/+a4Mj2Hqs1xP/AJH/APr9Cg/h2oTSWSTvue7Yz9SBrJU6xjQ82HILz8TH/wCRR/8A7GHpFO3lc+5w3qss9FPhw/tP8vuh/hW+ZzCG6lHlTt8wG22xPvidDltvBXcQxTsdzuM81muIfJQPP4Zv5O4HsAB6Y67YJnD+9/mPoFQ/BV80q/lYMGHJhEwRzGL6f9yD4r/+uTzFkIjxV15TUtytMW7YaN3CBLiYgT4fRdfgoasw6tcaGsbiwMWwU/DLpJUG6T4vSULIUA6t4HfFrCbqhu6jPzxaFN2y2PD/AP8ATyeasNJ5i42PLHnf8wHglLsxu8yvo8R7qp9TMnzOOu/afVKp+SuZC+VE3ioI7XG3TGTq8wPumlLmMea74sYSrFv2c29cZlgyFq6UDW3zXP4kY/s/Jv0w3rssbfqf4V/DBl/vqorsSbmdsAFNGgA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fashfoodcyber.blogdetik.com/files/2009/06/g0745fji-tiedy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http://fashfoodcyber.blogdetik.com/files/2009/06/g0745fji-tiedy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04800"/>
            <a:ext cx="516262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5410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Cylinder </a:t>
            </a:r>
            <a:r>
              <a:rPr lang="en-US" sz="2800" dirty="0"/>
              <a:t>– A figure with two congruent and parallel bases that are circles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Right Cylinder </a:t>
            </a:r>
            <a:r>
              <a:rPr lang="en-US" sz="2800" dirty="0"/>
              <a:t>– A cylinder with the base a right angle from the lateral face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Oblique Cylinder </a:t>
            </a:r>
            <a:r>
              <a:rPr lang="en-US" sz="2800" dirty="0"/>
              <a:t>– A cylinder with a lateral face not at a right angle to either base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Lateral Area </a:t>
            </a:r>
            <a:r>
              <a:rPr lang="en-US" sz="2800" dirty="0"/>
              <a:t>– The lateral area of a cylinder is a rectangle</a:t>
            </a:r>
          </a:p>
          <a:p>
            <a:endParaRPr lang="en-US" sz="28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7" y="3352800"/>
            <a:ext cx="6919913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2438400" cy="28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09600"/>
            <a:ext cx="38423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2438400" cy="28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82645"/>
            <a:ext cx="8610600" cy="3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609600"/>
            <a:ext cx="38423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4354</TotalTime>
  <Words>226</Words>
  <Application>Microsoft Office PowerPoint</Application>
  <PresentationFormat>On-screen Show (4:3)</PresentationFormat>
  <Paragraphs>65</Paragraphs>
  <Slides>35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Georgia</vt:lpstr>
      <vt:lpstr>Jeff01</vt:lpstr>
      <vt:lpstr>Geometry 10-3</vt:lpstr>
      <vt:lpstr>Surface Area</vt:lpstr>
      <vt:lpstr>Vocabulary</vt:lpstr>
      <vt:lpstr>Surface Area</vt:lpstr>
      <vt:lpstr>Surface Area of a Prism</vt:lpstr>
      <vt:lpstr>Surface Area of a Cylinder</vt:lpstr>
      <vt:lpstr>Vocabulary</vt:lpstr>
      <vt:lpstr>Example</vt:lpstr>
      <vt:lpstr>Example</vt:lpstr>
      <vt:lpstr>Example</vt:lpstr>
      <vt:lpstr>Example</vt:lpstr>
      <vt:lpstr>Example</vt:lpstr>
      <vt:lpstr>Example</vt:lpstr>
      <vt:lpstr>Example</vt:lpstr>
      <vt:lpstr>Surface Area - Example</vt:lpstr>
      <vt:lpstr>Surface Area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 Problems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Expressions</dc:title>
  <dc:creator>Fronius</dc:creator>
  <cp:lastModifiedBy>Jeff Fronius</cp:lastModifiedBy>
  <cp:revision>294</cp:revision>
  <dcterms:created xsi:type="dcterms:W3CDTF">2008-08-10T20:43:11Z</dcterms:created>
  <dcterms:modified xsi:type="dcterms:W3CDTF">2016-02-27T14:29:59Z</dcterms:modified>
</cp:coreProperties>
</file>