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1" r:id="rId6"/>
    <p:sldId id="264" r:id="rId7"/>
    <p:sldId id="271" r:id="rId8"/>
    <p:sldId id="266" r:id="rId9"/>
    <p:sldId id="267" r:id="rId10"/>
    <p:sldId id="265" r:id="rId11"/>
    <p:sldId id="268" r:id="rId12"/>
    <p:sldId id="269" r:id="rId13"/>
    <p:sldId id="262" r:id="rId14"/>
    <p:sldId id="270" r:id="rId15"/>
    <p:sldId id="263" r:id="rId16"/>
    <p:sldId id="272" r:id="rId17"/>
    <p:sldId id="274" r:id="rId18"/>
    <p:sldId id="275" r:id="rId19"/>
    <p:sldId id="273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278" r:id="rId58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56" y="690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C28D-A602-497F-88AB-E3A1F57EEFFC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278FF-5798-4BFD-8DE7-811D4A1C99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70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5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7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4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7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9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9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7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2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5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58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81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0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9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3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0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7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986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63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8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9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2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2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69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2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55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366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733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44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8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91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95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348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90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3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05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179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74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07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09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37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6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1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4343401"/>
            <a:ext cx="6000750" cy="8001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8859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1209" y="2246710"/>
            <a:ext cx="5143500" cy="65008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685800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71450"/>
            <a:ext cx="1543050" cy="4663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71450"/>
            <a:ext cx="4514850" cy="4663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286250"/>
            <a:ext cx="65151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71450"/>
            <a:ext cx="6515100" cy="405765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286251"/>
            <a:ext cx="5829300" cy="8572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720091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1209" y="2246710"/>
            <a:ext cx="5143500" cy="65008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685800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240030"/>
            <a:ext cx="3200400" cy="3589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40030"/>
            <a:ext cx="3200400" cy="3589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86250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2871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651510"/>
            <a:ext cx="3030141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2" y="102871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6152" y="651510"/>
            <a:ext cx="3031331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271962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3738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2871"/>
            <a:ext cx="2256235" cy="396430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11480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171450"/>
            <a:ext cx="4114800" cy="370332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453985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86250"/>
            <a:ext cx="6858000" cy="8572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28625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14300"/>
            <a:ext cx="66294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86250"/>
            <a:ext cx="6858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2-3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Deductive 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Law of Syllogism </a:t>
            </a:r>
            <a:r>
              <a:rPr lang="en-US" dirty="0" smtClean="0"/>
              <a:t>– Combining two conditional statements when the conclusion of the first statement is the hypothesis of the second statement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1299"/>
            <a:ext cx="6858000" cy="109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8580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9711"/>
            <a:ext cx="6858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"/>
            <a:ext cx="56578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547814"/>
            <a:ext cx="6858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633663"/>
            <a:ext cx="6858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85750"/>
            <a:ext cx="5200650" cy="9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1414464"/>
            <a:ext cx="6743700" cy="5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" y="2271713"/>
            <a:ext cx="6743700" cy="104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09550"/>
            <a:ext cx="6743700" cy="104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38263"/>
            <a:ext cx="6115050" cy="48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4300"/>
            <a:ext cx="6858000" cy="6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525"/>
            <a:ext cx="35774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858000" cy="5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938213"/>
            <a:ext cx="6743700" cy="100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481263"/>
            <a:ext cx="34424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858000" cy="5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823913"/>
            <a:ext cx="6572250" cy="12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2366963"/>
            <a:ext cx="6743700" cy="35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"/>
            <a:ext cx="6858000" cy="5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747714"/>
            <a:ext cx="5657850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5013"/>
            <a:ext cx="6858000" cy="3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"/>
            <a:ext cx="6858000" cy="6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85813"/>
            <a:ext cx="6629400" cy="6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14563"/>
            <a:ext cx="1971675" cy="4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209550"/>
            <a:ext cx="6686550" cy="30432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Deductive Reasoning – </a:t>
            </a:r>
            <a:r>
              <a:rPr lang="en-US" dirty="0" smtClean="0"/>
              <a:t>The process of showing that certain statements follow logically from agreed upon assumptions and proven facts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858000" cy="6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1" y="938213"/>
            <a:ext cx="5193506" cy="57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852614"/>
            <a:ext cx="4800600" cy="6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"/>
            <a:ext cx="6858000" cy="6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62013"/>
            <a:ext cx="6172200" cy="8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700" y="2347913"/>
            <a:ext cx="177998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2-3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Deductive Reasoning</a:t>
            </a:r>
          </a:p>
          <a:p>
            <a:r>
              <a:rPr lang="en-US" dirty="0" smtClean="0"/>
              <a:t>Konigsberg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The Seven Bridges of Konigsberg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226" y="12389"/>
            <a:ext cx="2960774" cy="408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742951"/>
            <a:ext cx="4229100" cy="2971799"/>
          </a:xfrm>
          <a:prstGeom prst="rect">
            <a:avLst/>
          </a:prstGeom>
        </p:spPr>
        <p:txBody>
          <a:bodyPr/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5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Story</a:t>
            </a:r>
            <a:endParaRPr lang="en-US" sz="45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The Seven Bridges of Konigsberg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642938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4400550"/>
            <a:ext cx="6172200" cy="642938"/>
          </a:xfrm>
        </p:spPr>
        <p:txBody>
          <a:bodyPr>
            <a:noAutofit/>
          </a:bodyPr>
          <a:lstStyle/>
          <a:p>
            <a:r>
              <a:rPr lang="en-US" sz="4050" dirty="0"/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209550"/>
            <a:ext cx="6858000" cy="33004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Network – A collection of points connected by paths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Traveling a network means that the network can be drawn with a pencil without lifting the pencil off the paper, and without retracing any paths.  (Points may be passed over more than once.)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Networks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Which of the following networks can be traveled, and which are impossible to travel?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642938"/>
            <a:ext cx="3063479" cy="277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00450" y="1371600"/>
            <a:ext cx="2671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3600450" cy="26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229100" y="1257300"/>
            <a:ext cx="2457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4171950" cy="261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00550" y="1543050"/>
            <a:ext cx="2457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 - Example</a:t>
            </a:r>
            <a:endParaRPr lang="en-US" sz="27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"/>
            <a:ext cx="6858000" cy="33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514850" y="1333500"/>
            <a:ext cx="19431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628650" y="1619250"/>
            <a:ext cx="53149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1143000" y="1962150"/>
            <a:ext cx="53149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1543050" y="2362200"/>
            <a:ext cx="53149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1543050" y="2647950"/>
            <a:ext cx="53149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1428750" y="2990850"/>
            <a:ext cx="53149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0"/>
            <a:ext cx="331351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29050" y="1885950"/>
            <a:ext cx="2671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38290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00500" y="1600200"/>
            <a:ext cx="2457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29100" y="1600200"/>
            <a:ext cx="2457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1"/>
            <a:ext cx="5029200" cy="214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57550" y="2914650"/>
            <a:ext cx="2457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950"/>
            <a:ext cx="3829050" cy="25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43350" y="2114550"/>
            <a:ext cx="2671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256103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714750" y="1828800"/>
            <a:ext cx="2671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4629150" cy="213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0" y="2286001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3358754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400550" y="1943100"/>
            <a:ext cx="2457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3600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057650" y="2343150"/>
            <a:ext cx="2671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5837"/>
            <a:ext cx="3371850" cy="24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000500" y="1771650"/>
            <a:ext cx="2671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 - Practice</a:t>
            </a:r>
            <a:endParaRPr lang="en-US" sz="27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37" y="209550"/>
            <a:ext cx="6172200" cy="31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3483769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14800" y="1771650"/>
            <a:ext cx="2671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4114800" cy="298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400550" y="1771650"/>
            <a:ext cx="2457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7"/>
            <a:ext cx="4000500" cy="271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057650" y="1828800"/>
            <a:ext cx="2671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642938"/>
            <a:ext cx="4572000" cy="18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2686051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Where would you add an eighth bridge so the network can be traveled from C to 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2800351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Where would you add an eighth bridge so the network can be traveled from C to B?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285750" y="642938"/>
            <a:ext cx="5543550" cy="2186905"/>
            <a:chOff x="381000" y="0"/>
            <a:chExt cx="8305800" cy="327660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3058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4953000" y="2000250"/>
              <a:ext cx="838200" cy="114300"/>
            </a:xfrm>
            <a:prstGeom prst="rect">
              <a:avLst/>
            </a:prstGeom>
            <a:solidFill>
              <a:srgbClr val="800000"/>
            </a:solidFill>
            <a:ln w="254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 flipH="1">
              <a:off x="5867400" y="2057400"/>
              <a:ext cx="9144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6477001" y="2000250"/>
              <a:ext cx="2176755" cy="55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Eighth Bridge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42938"/>
            <a:ext cx="62293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3086101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What is the pathway?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714750" y="2143125"/>
            <a:ext cx="628650" cy="85725"/>
          </a:xfrm>
          <a:prstGeom prst="rect">
            <a:avLst/>
          </a:prstGeom>
          <a:solidFill>
            <a:srgbClr val="800000"/>
          </a:soli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2810" y="771526"/>
            <a:ext cx="3395663" cy="21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9550"/>
            <a:ext cx="4629150" cy="182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" y="2138362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Can you add an eighth bridge to start and end at the same point?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22419" y="3431799"/>
            <a:ext cx="3289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66CC"/>
                </a:solidFill>
              </a:rPr>
              <a:t>No, not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Conclusion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chemeClr val="tx2">
                    <a:lumMod val="75000"/>
                  </a:schemeClr>
                </a:solidFill>
              </a:rPr>
              <a:t>Each intersecting point is either even or odd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114550"/>
            <a:ext cx="6265069" cy="12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Conclusion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chemeClr val="tx2">
                    <a:lumMod val="75000"/>
                  </a:schemeClr>
                </a:solidFill>
              </a:rPr>
              <a:t>What must happen at an odd point?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943100"/>
            <a:ext cx="6265069" cy="12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71550" y="3200400"/>
            <a:ext cx="479881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50" b="1" dirty="0">
                <a:solidFill>
                  <a:schemeClr val="tx2">
                    <a:lumMod val="75000"/>
                  </a:schemeClr>
                </a:solidFill>
              </a:rPr>
              <a:t>You must start or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Conjecture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chemeClr val="tx2">
                    <a:lumMod val="75000"/>
                  </a:schemeClr>
                </a:solidFill>
              </a:rPr>
              <a:t>A network can be traveled if the number of odd points is zero or two.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207" y="285750"/>
            <a:ext cx="5029200" cy="38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75607" y="1313250"/>
            <a:ext cx="508635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2657" y="1884750"/>
            <a:ext cx="6858000" cy="2271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Practice Problems</a:t>
            </a:r>
            <a:endParaRPr lang="en-US" sz="27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6700838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820" y="1414462"/>
            <a:ext cx="65811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728912"/>
            <a:ext cx="3543300" cy="51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Practice Problems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700838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95412"/>
            <a:ext cx="4114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4550" y="2767012"/>
            <a:ext cx="1390650" cy="48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Practice Problems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700838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338262"/>
            <a:ext cx="6572250" cy="100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38412"/>
            <a:ext cx="3486150" cy="5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Practice Problems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700838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" y="1338262"/>
            <a:ext cx="6457950" cy="106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900" y="2652713"/>
            <a:ext cx="3314700" cy="5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Practice Problems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700838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1281112"/>
            <a:ext cx="624721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8850" y="2595562"/>
            <a:ext cx="1714500" cy="6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Practice Problems</a:t>
            </a:r>
            <a:endParaRPr lang="en-US" sz="27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5750"/>
            <a:ext cx="5715000" cy="168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0" y="2214562"/>
            <a:ext cx="4724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786062"/>
            <a:ext cx="6115050" cy="37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Practice Problems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9550"/>
            <a:ext cx="5715000" cy="168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2081212"/>
            <a:ext cx="640365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1" y="2538412"/>
            <a:ext cx="623939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Homework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85 – 87</a:t>
            </a:r>
          </a:p>
          <a:p>
            <a:r>
              <a:rPr lang="en-US" dirty="0" smtClean="0"/>
              <a:t>7, 8, 11, 14, 25, 32, 34, 35, 38-41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"/>
            <a:ext cx="6686550" cy="66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7763"/>
            <a:ext cx="6743700" cy="51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2162"/>
            <a:ext cx="6629400" cy="5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"/>
            <a:ext cx="6858000" cy="16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6858000" cy="10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2"/>
            <a:ext cx="6400800" cy="3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7362"/>
            <a:ext cx="6858000" cy="5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Deductive Reasoning</a:t>
            </a:r>
            <a:endParaRPr lang="en-US" sz="27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858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5463"/>
            <a:ext cx="6858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66964"/>
            <a:ext cx="6858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684</TotalTime>
  <Words>410</Words>
  <Application>Microsoft Office PowerPoint</Application>
  <PresentationFormat>Custom</PresentationFormat>
  <Paragraphs>130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Georgia</vt:lpstr>
      <vt:lpstr>Jeff01</vt:lpstr>
      <vt:lpstr>Geometry 2-3</vt:lpstr>
      <vt:lpstr>Vocabulary</vt:lpstr>
      <vt:lpstr>Deductive Reasoning - Example</vt:lpstr>
      <vt:lpstr>Deductive Reasoning - Practice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PowerPoint Presentation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Geometry 2-3</vt:lpstr>
      <vt:lpstr>The Seven Bridges of Konigsberg</vt:lpstr>
      <vt:lpstr>The Seven Bridges of Konigsberg</vt:lpstr>
      <vt:lpstr>Definition</vt:lpstr>
      <vt:lpstr>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Conjecture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Homework</vt:lpstr>
    </vt:vector>
  </TitlesOfParts>
  <Company>Wall to Wall Stencils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2-1</dc:title>
  <dc:creator>Jeff Fronius</dc:creator>
  <cp:lastModifiedBy>Jeff Fronius</cp:lastModifiedBy>
  <cp:revision>35</cp:revision>
  <dcterms:created xsi:type="dcterms:W3CDTF">2012-08-25T01:34:54Z</dcterms:created>
  <dcterms:modified xsi:type="dcterms:W3CDTF">2015-08-15T14:52:01Z</dcterms:modified>
</cp:coreProperties>
</file>