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1076" r:id="rId2"/>
    <p:sldId id="1088" r:id="rId3"/>
    <p:sldId id="1065" r:id="rId4"/>
    <p:sldId id="1066" r:id="rId5"/>
    <p:sldId id="1067" r:id="rId6"/>
    <p:sldId id="1077" r:id="rId7"/>
    <p:sldId id="1078" r:id="rId8"/>
    <p:sldId id="1079" r:id="rId9"/>
    <p:sldId id="1080" r:id="rId10"/>
    <p:sldId id="1091" r:id="rId11"/>
    <p:sldId id="1092" r:id="rId12"/>
    <p:sldId id="1093" r:id="rId13"/>
    <p:sldId id="1094" r:id="rId14"/>
    <p:sldId id="1081" r:id="rId15"/>
    <p:sldId id="1082" r:id="rId16"/>
    <p:sldId id="1083" r:id="rId17"/>
    <p:sldId id="1084" r:id="rId18"/>
    <p:sldId id="1085" r:id="rId19"/>
    <p:sldId id="1086" r:id="rId20"/>
    <p:sldId id="1087" r:id="rId21"/>
    <p:sldId id="1068" r:id="rId22"/>
    <p:sldId id="1069" r:id="rId23"/>
    <p:sldId id="1089" r:id="rId24"/>
    <p:sldId id="1070" r:id="rId25"/>
    <p:sldId id="1071" r:id="rId26"/>
    <p:sldId id="1072" r:id="rId27"/>
    <p:sldId id="1073" r:id="rId28"/>
    <p:sldId id="1074" r:id="rId29"/>
    <p:sldId id="1075" r:id="rId30"/>
    <p:sldId id="1095" r:id="rId31"/>
    <p:sldId id="1098" r:id="rId32"/>
    <p:sldId id="1099" r:id="rId33"/>
    <p:sldId id="1101" r:id="rId34"/>
    <p:sldId id="1102" r:id="rId35"/>
    <p:sldId id="1103" r:id="rId36"/>
    <p:sldId id="106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C5"/>
    <a:srgbClr val="FFCCFF"/>
    <a:srgbClr val="CCFFCC"/>
    <a:srgbClr val="9999FF"/>
    <a:srgbClr val="FF99CC"/>
    <a:srgbClr val="CCFFFF"/>
    <a:srgbClr val="990000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728" autoAdjust="0"/>
  </p:normalViewPr>
  <p:slideViewPr>
    <p:cSldViewPr>
      <p:cViewPr>
        <p:scale>
          <a:sx n="100" d="100"/>
          <a:sy n="100" d="100"/>
        </p:scale>
        <p:origin x="135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9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MA06-284-48-2603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Page b.3.7.c.</a:t>
            </a:r>
            <a:fld id="{0701CAD8-BC98-4486-AF92-6034A4ABC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EB73-B52A-4981-8404-6AD3727D455A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F328-B550-44A9-AD70-8B2BE6850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F328-B550-44A9-AD70-8B2BE6850C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F328-B550-44A9-AD70-8B2BE6850CD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12F52-6612-4819-AB66-B4AE661250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Geometry 10-7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Surface Areas and Volumes of Spheres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50" y="457200"/>
            <a:ext cx="2774950" cy="28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8763000" cy="18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623119" cy="46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3114366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7620000" cy="20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7672388" cy="50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07050"/>
            <a:ext cx="86868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</a:rPr>
              <a:t>Surface area of a sphere - Example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447800"/>
            <a:ext cx="3070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524000"/>
            <a:ext cx="39703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rgbClr val="FFFF00"/>
                </a:solidFill>
              </a:rPr>
              <a:t>Sample Problems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8100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1398" name="Text Box 6"/>
          <p:cNvSpPr txBox="1">
            <a:spLocks noChangeArrowheads="1"/>
          </p:cNvSpPr>
          <p:nvPr/>
        </p:nvSpPr>
        <p:spPr bwMode="auto">
          <a:xfrm>
            <a:off x="4564063" y="3657600"/>
            <a:ext cx="2538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99CC"/>
                </a:solidFill>
              </a:rPr>
              <a:t>201.06 cm</a:t>
            </a:r>
            <a:r>
              <a:rPr lang="en-US" sz="3600" b="1" baseline="30000">
                <a:solidFill>
                  <a:srgbClr val="FF99CC"/>
                </a:solidFill>
              </a:rPr>
              <a:t>3</a:t>
            </a:r>
          </a:p>
        </p:txBody>
      </p:sp>
      <p:pic>
        <p:nvPicPr>
          <p:cNvPr id="121140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800" y="1371600"/>
            <a:ext cx="1941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140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2141538"/>
            <a:ext cx="2195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20" name="Text Box 4"/>
          <p:cNvSpPr txBox="1">
            <a:spLocks noChangeArrowheads="1"/>
          </p:cNvSpPr>
          <p:nvPr/>
        </p:nvSpPr>
        <p:spPr bwMode="auto">
          <a:xfrm>
            <a:off x="4564063" y="3683000"/>
            <a:ext cx="2538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99CC"/>
                </a:solidFill>
              </a:rPr>
              <a:t>452.39 cm</a:t>
            </a:r>
            <a:r>
              <a:rPr lang="en-US" sz="3600" b="1" baseline="30000">
                <a:solidFill>
                  <a:srgbClr val="FF99CC"/>
                </a:solidFill>
              </a:rPr>
              <a:t>3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37576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24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00" y="1447800"/>
            <a:ext cx="1966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242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38688" y="2187575"/>
            <a:ext cx="17414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40513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8345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417036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133600"/>
            <a:ext cx="8064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Sphere</a:t>
            </a:r>
            <a:r>
              <a:rPr lang="en-US" dirty="0"/>
              <a:t> – Set of all points in space equidistant from a given point</a:t>
            </a:r>
          </a:p>
          <a:p>
            <a:r>
              <a:rPr lang="en-US" b="1" dirty="0">
                <a:solidFill>
                  <a:srgbClr val="7030A0"/>
                </a:solidFill>
              </a:rPr>
              <a:t>Hemisphere</a:t>
            </a:r>
            <a:r>
              <a:rPr lang="en-US" dirty="0"/>
              <a:t> – Half a sphere</a:t>
            </a:r>
          </a:p>
        </p:txBody>
      </p:sp>
      <p:pic>
        <p:nvPicPr>
          <p:cNvPr id="108548" name="Picture 4" descr="https://encrypted-tbn1.gstatic.com/images?q=tbn:ANd9GcRR5pOcETCYuczsw2q-H8iobYBroeyp1VPH1YBuQDdmgX_MRsPa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992938" cy="299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45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52673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" y="2590800"/>
            <a:ext cx="8531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Example Problems - Sphere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981200"/>
            <a:ext cx="30003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86106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Example Problems - Sphere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94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3841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Example Problems - Sphere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66294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3993" y="1295400"/>
            <a:ext cx="32300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6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21653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67000"/>
            <a:ext cx="7848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100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-1"/>
            <a:ext cx="2770188" cy="29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971800"/>
            <a:ext cx="7620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788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2854325" cy="18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438400"/>
            <a:ext cx="731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788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25" y="0"/>
            <a:ext cx="20605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7010400" cy="28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1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462" y="0"/>
            <a:ext cx="252253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62484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Practice Problems - Sphere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2" y="0"/>
            <a:ext cx="44846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5181600" cy="441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788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Volume of a Sphere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7036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652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3073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342" y="2590800"/>
            <a:ext cx="294815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2819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76400"/>
            <a:ext cx="2857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652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3646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175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16573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47800"/>
            <a:ext cx="212344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3086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67000"/>
            <a:ext cx="417042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21325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905000"/>
            <a:ext cx="3048000" cy="7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799"/>
            <a:ext cx="3276600" cy="35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794000" cy="33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0"/>
            <a:ext cx="299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066800"/>
            <a:ext cx="302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57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92143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667000"/>
            <a:ext cx="2724150" cy="7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038600"/>
            <a:ext cx="3327066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752600"/>
            <a:ext cx="1536700" cy="72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999" y="3276600"/>
            <a:ext cx="1560513" cy="6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800600"/>
            <a:ext cx="1939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4140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124200"/>
            <a:ext cx="452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211871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114800"/>
            <a:ext cx="2203824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Pages 560 – 564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 – 20 even, 23, 32, 40,42, 61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6" y="2180918"/>
            <a:ext cx="8402907" cy="2496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Volume of a Sphere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9144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013" y="2514600"/>
            <a:ext cx="29479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Volume of a Sphere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799"/>
            <a:ext cx="8686800" cy="26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2084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 of a Sphere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039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538" y="2895600"/>
            <a:ext cx="42084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 of a Sphere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8991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2084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 of a Sphere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Surface area of a sphere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1752600"/>
          </a:xfrm>
          <a:solidFill>
            <a:srgbClr val="000066"/>
          </a:solidFill>
        </p:spPr>
        <p:txBody>
          <a:bodyPr/>
          <a:lstStyle/>
          <a:p>
            <a:r>
              <a:rPr lang="en-US" b="1" dirty="0">
                <a:solidFill>
                  <a:srgbClr val="CCFFFF"/>
                </a:solidFill>
              </a:rPr>
              <a:t>The surface area S of a sphere with radius r is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CCFFFF"/>
                </a:solidFill>
              </a:rPr>
              <a:t>				S = 4</a:t>
            </a:r>
            <a:r>
              <a:rPr lang="el-GR" b="1" dirty="0">
                <a:solidFill>
                  <a:srgbClr val="CCFFFF"/>
                </a:solidFill>
                <a:cs typeface="Arial" charset="0"/>
              </a:rPr>
              <a:t>π</a:t>
            </a:r>
            <a:r>
              <a:rPr lang="en-US" b="1" dirty="0">
                <a:solidFill>
                  <a:srgbClr val="CCFFFF"/>
                </a:solidFill>
                <a:cs typeface="Arial" charset="0"/>
              </a:rPr>
              <a:t>r</a:t>
            </a:r>
            <a:r>
              <a:rPr lang="en-US" b="1" baseline="30000" dirty="0">
                <a:solidFill>
                  <a:srgbClr val="CCFFFF"/>
                </a:solidFill>
                <a:cs typeface="Arial" charset="0"/>
              </a:rPr>
              <a:t>2</a:t>
            </a:r>
            <a:endParaRPr lang="el-GR" b="1" baseline="30000" dirty="0">
              <a:solidFill>
                <a:srgbClr val="CCFFFF"/>
              </a:solidFill>
              <a:cs typeface="Arial" charset="0"/>
            </a:endParaRPr>
          </a:p>
        </p:txBody>
      </p:sp>
      <p:pic>
        <p:nvPicPr>
          <p:cNvPr id="16386" name="Picture 2" descr="https://encrypted-tbn3.gstatic.com/images?q=tbn:ANd9GcR-559mXrRNpl044BFrasnDunvUd7WvD-9ml9fOTCaUlfHCeR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2895600" cy="2168906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-1"/>
            <a:ext cx="8534400" cy="24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16115</TotalTime>
  <Words>183</Words>
  <Application>Microsoft Office PowerPoint</Application>
  <PresentationFormat>On-screen Show (4:3)</PresentationFormat>
  <Paragraphs>69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Georgia</vt:lpstr>
      <vt:lpstr>Jeff01</vt:lpstr>
      <vt:lpstr>Geometry 10-7</vt:lpstr>
      <vt:lpstr>Vocabulary</vt:lpstr>
      <vt:lpstr>Volume of a Sphere</vt:lpstr>
      <vt:lpstr>Volume of a Sphere</vt:lpstr>
      <vt:lpstr>Volume of a Sphere</vt:lpstr>
      <vt:lpstr>Surface Area of a Sphere</vt:lpstr>
      <vt:lpstr>Surface Area of a Sphere</vt:lpstr>
      <vt:lpstr>Surface Area of a Sphere</vt:lpstr>
      <vt:lpstr>Surface area of a sphere</vt:lpstr>
      <vt:lpstr>Example</vt:lpstr>
      <vt:lpstr>Example</vt:lpstr>
      <vt:lpstr>Example</vt:lpstr>
      <vt:lpstr>Example</vt:lpstr>
      <vt:lpstr>Surface area of a sphere - Example</vt:lpstr>
      <vt:lpstr>Sample Problems</vt:lpstr>
      <vt:lpstr>PowerPoint Presentation</vt:lpstr>
      <vt:lpstr>PowerPoint Presentation</vt:lpstr>
      <vt:lpstr>Practice Problems</vt:lpstr>
      <vt:lpstr>Practice Problems</vt:lpstr>
      <vt:lpstr>Practice Problems</vt:lpstr>
      <vt:lpstr>Example Problems - Sphere</vt:lpstr>
      <vt:lpstr>Example Problems - Sphere</vt:lpstr>
      <vt:lpstr>Example Problems - Sphere</vt:lpstr>
      <vt:lpstr>Practice Problems - Sphere</vt:lpstr>
      <vt:lpstr>Practice Problems - Sphere</vt:lpstr>
      <vt:lpstr>Practice Problems - Sphere</vt:lpstr>
      <vt:lpstr>Practice Problems - Sphere</vt:lpstr>
      <vt:lpstr>Practice Problems - Sphere</vt:lpstr>
      <vt:lpstr>Practice Problems - Sphere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Homework</vt:lpstr>
    </vt:vector>
  </TitlesOfParts>
  <Company>TC Howe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Exercises</dc:title>
  <dc:creator>Jeff Fronius</dc:creator>
  <cp:lastModifiedBy>Jeff Fronius</cp:lastModifiedBy>
  <cp:revision>377</cp:revision>
  <dcterms:created xsi:type="dcterms:W3CDTF">2005-11-10T01:06:51Z</dcterms:created>
  <dcterms:modified xsi:type="dcterms:W3CDTF">2017-03-04T15:04:57Z</dcterms:modified>
</cp:coreProperties>
</file>