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28"/>
  </p:notesMasterIdLst>
  <p:sldIdLst>
    <p:sldId id="256" r:id="rId2"/>
    <p:sldId id="257" r:id="rId3"/>
    <p:sldId id="258" r:id="rId4"/>
    <p:sldId id="260" r:id="rId5"/>
    <p:sldId id="261" r:id="rId6"/>
    <p:sldId id="275" r:id="rId7"/>
    <p:sldId id="276" r:id="rId8"/>
    <p:sldId id="277" r:id="rId9"/>
    <p:sldId id="278" r:id="rId10"/>
    <p:sldId id="279" r:id="rId11"/>
    <p:sldId id="288" r:id="rId12"/>
    <p:sldId id="280" r:id="rId13"/>
    <p:sldId id="281" r:id="rId14"/>
    <p:sldId id="282" r:id="rId15"/>
    <p:sldId id="259" r:id="rId16"/>
    <p:sldId id="268" r:id="rId17"/>
    <p:sldId id="269" r:id="rId18"/>
    <p:sldId id="271" r:id="rId19"/>
    <p:sldId id="270" r:id="rId20"/>
    <p:sldId id="272" r:id="rId21"/>
    <p:sldId id="273" r:id="rId22"/>
    <p:sldId id="284" r:id="rId23"/>
    <p:sldId id="285" r:id="rId24"/>
    <p:sldId id="286" r:id="rId25"/>
    <p:sldId id="287" r:id="rId26"/>
    <p:sldId id="274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9999FF"/>
    <a:srgbClr val="FFFF00"/>
    <a:srgbClr val="FFDDDD"/>
    <a:srgbClr val="461E64"/>
    <a:srgbClr val="FFCC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39" autoAdjust="0"/>
    <p:restoredTop sz="94660"/>
  </p:normalViewPr>
  <p:slideViewPr>
    <p:cSldViewPr>
      <p:cViewPr>
        <p:scale>
          <a:sx n="90" d="100"/>
          <a:sy n="90" d="100"/>
        </p:scale>
        <p:origin x="726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0CC5E0-8BBB-4F03-AA85-48FDA181EBC7}" type="datetimeFigureOut">
              <a:rPr lang="en-US"/>
              <a:pPr>
                <a:defRPr/>
              </a:pPr>
              <a:t>2/27/2016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E05991B-5FF2-4074-98BC-965260B34B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05991B-5FF2-4074-98BC-965260B34B2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05991B-5FF2-4074-98BC-965260B34B2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05991B-5FF2-4074-98BC-965260B34B2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05991B-5FF2-4074-98BC-965260B34B2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05991B-5FF2-4074-98BC-965260B34B2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05991B-5FF2-4074-98BC-965260B34B2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05991B-5FF2-4074-98BC-965260B34B2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05991B-5FF2-4074-98BC-965260B34B2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05991B-5FF2-4074-98BC-965260B34B2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791200"/>
            <a:ext cx="8001000" cy="10668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4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3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2179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2179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0"/>
            <a:ext cx="8686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54102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1"/>
            <a:ext cx="7772400" cy="11430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6012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3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15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1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68680"/>
            <a:ext cx="4040188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37161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1" y="868680"/>
            <a:ext cx="4041775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959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4984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37160"/>
            <a:ext cx="3008313" cy="52857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4864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28600"/>
            <a:ext cx="5486400" cy="49377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60531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2400"/>
            <a:ext cx="88392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7150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8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Geometry 10-1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Space Figures and Nets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Nets - Practice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697913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85800"/>
            <a:ext cx="3454400" cy="267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66597" y="2819400"/>
            <a:ext cx="3748803" cy="267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3657600"/>
            <a:ext cx="1127414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9800" y="2057400"/>
            <a:ext cx="1720850" cy="668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Problems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85800"/>
            <a:ext cx="1828800" cy="1861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533400"/>
            <a:ext cx="1707614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14800" y="609600"/>
            <a:ext cx="1603022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21400" y="990600"/>
            <a:ext cx="3022600" cy="766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2895600"/>
            <a:ext cx="332594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2000" y="2743200"/>
            <a:ext cx="2108200" cy="1760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5400000">
            <a:off x="2247900" y="3619500"/>
            <a:ext cx="1663700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Picture 1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81800" y="3048000"/>
            <a:ext cx="1968500" cy="22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914400" y="1752600"/>
            <a:ext cx="1371600" cy="2514600"/>
          </a:xfrm>
          <a:prstGeom prst="line">
            <a:avLst/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733800" y="1905000"/>
            <a:ext cx="4191000" cy="2514600"/>
          </a:xfrm>
          <a:prstGeom prst="line">
            <a:avLst/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105400" y="2057400"/>
            <a:ext cx="0" cy="1219200"/>
          </a:xfrm>
          <a:prstGeom prst="line">
            <a:avLst/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2971800" y="1676400"/>
            <a:ext cx="4495800" cy="1447800"/>
          </a:xfrm>
          <a:prstGeom prst="line">
            <a:avLst/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Nets - Practice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697913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990600"/>
            <a:ext cx="33528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4267200"/>
            <a:ext cx="3453823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81600" y="2438400"/>
            <a:ext cx="3733800" cy="3119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53200" y="1600200"/>
            <a:ext cx="199950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Nets - Practice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697913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85800"/>
            <a:ext cx="4038600" cy="3126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1943705"/>
            <a:ext cx="3810000" cy="3568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4038600"/>
            <a:ext cx="1225550" cy="602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81600" y="1600200"/>
            <a:ext cx="3073400" cy="517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Space Figures and Nets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Day 2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groups of 2 or 3</a:t>
            </a:r>
          </a:p>
          <a:p>
            <a:r>
              <a:rPr lang="en-US" dirty="0"/>
              <a:t>Supplies</a:t>
            </a:r>
          </a:p>
          <a:p>
            <a:pPr lvl="1"/>
            <a:r>
              <a:rPr lang="en-US" dirty="0"/>
              <a:t>Toothpicks</a:t>
            </a:r>
          </a:p>
          <a:p>
            <a:pPr lvl="1"/>
            <a:r>
              <a:rPr lang="en-US" dirty="0"/>
              <a:t>Some Play Dough</a:t>
            </a:r>
          </a:p>
          <a:p>
            <a:pPr lvl="1"/>
            <a:endParaRPr lang="en-US" dirty="0"/>
          </a:p>
        </p:txBody>
      </p:sp>
      <p:pic>
        <p:nvPicPr>
          <p:cNvPr id="1026" name="Picture 2" descr="http://ecx.images-amazon.com/images/I/81DiLRLm2iL._SY355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1" y="903768"/>
            <a:ext cx="47244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 the following in each group</a:t>
            </a:r>
          </a:p>
          <a:p>
            <a:pPr lvl="1"/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066800"/>
            <a:ext cx="6553200" cy="4504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 the following in each group</a:t>
            </a:r>
          </a:p>
          <a:p>
            <a:pPr lvl="1"/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590800"/>
            <a:ext cx="8318843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Classify all of the polyhedrons by name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Activity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3481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810000"/>
            <a:ext cx="9144000" cy="1245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Polyhedron</a:t>
            </a:r>
            <a:r>
              <a:rPr lang="en-US" dirty="0"/>
              <a:t> – A solid formed by polygons that enclose a single region of space</a:t>
            </a:r>
          </a:p>
          <a:p>
            <a:r>
              <a:rPr lang="en-US" b="1" dirty="0">
                <a:solidFill>
                  <a:srgbClr val="7030A0"/>
                </a:solidFill>
              </a:rPr>
              <a:t>Face</a:t>
            </a:r>
            <a:r>
              <a:rPr lang="en-US" dirty="0"/>
              <a:t> – Flat polygon surfaces of a polyhedron</a:t>
            </a:r>
          </a:p>
          <a:p>
            <a:r>
              <a:rPr lang="en-US" b="1" dirty="0">
                <a:solidFill>
                  <a:srgbClr val="7030A0"/>
                </a:solidFill>
              </a:rPr>
              <a:t>Edge</a:t>
            </a:r>
            <a:r>
              <a:rPr lang="en-US" dirty="0"/>
              <a:t> – A segment where two faces intersect on a polyhedron</a:t>
            </a:r>
          </a:p>
          <a:p>
            <a:r>
              <a:rPr lang="en-US" b="1" dirty="0">
                <a:solidFill>
                  <a:srgbClr val="7030A0"/>
                </a:solidFill>
              </a:rPr>
              <a:t>Vertex</a:t>
            </a:r>
            <a:r>
              <a:rPr lang="en-US" dirty="0"/>
              <a:t> – A point of intersection of three or more edges on a polyhedron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43000" y="914400"/>
            <a:ext cx="32766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Euler’s Formula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polyhedron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sz="4000" b="1" dirty="0"/>
              <a:t>E + 2 = F + V</a:t>
            </a:r>
            <a:endParaRPr lang="en-US" b="1" dirty="0"/>
          </a:p>
          <a:p>
            <a:pPr>
              <a:buNone/>
            </a:pPr>
            <a:r>
              <a:rPr lang="en-US" dirty="0"/>
              <a:t>Where E is the number of edges</a:t>
            </a:r>
          </a:p>
          <a:p>
            <a:pPr>
              <a:buNone/>
            </a:pPr>
            <a:r>
              <a:rPr lang="en-US" dirty="0"/>
              <a:t>		     F is the number of faces</a:t>
            </a:r>
          </a:p>
          <a:p>
            <a:pPr>
              <a:buNone/>
            </a:pPr>
            <a:r>
              <a:rPr lang="en-US" dirty="0"/>
              <a:t>		     V is the number of vertices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886200"/>
            <a:ext cx="873601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Activity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Problems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40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95400"/>
            <a:ext cx="802957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34184" y="990600"/>
            <a:ext cx="330981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Problems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71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5" y="1295400"/>
            <a:ext cx="894397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Problems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15400" cy="1192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34185" y="1295400"/>
            <a:ext cx="330981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371599"/>
            <a:ext cx="9144000" cy="4890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Problems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381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7200"/>
            <a:ext cx="2438400" cy="1858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2133600"/>
            <a:ext cx="2362200" cy="1806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3733800"/>
            <a:ext cx="2425700" cy="1865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7400" y="1066800"/>
            <a:ext cx="450850" cy="627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57800" y="2209800"/>
            <a:ext cx="414337" cy="504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382000" y="4953000"/>
            <a:ext cx="593372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Pages 514 – 516</a:t>
            </a:r>
          </a:p>
          <a:p>
            <a:endParaRPr lang="en-US" sz="3600" dirty="0"/>
          </a:p>
          <a:p>
            <a:r>
              <a:rPr lang="en-US" sz="3600" dirty="0"/>
              <a:t>4 – 9, 11 - 14, 16, 18, 20 – 23, 29, 42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3733800" cy="4854575"/>
          </a:xfrm>
        </p:spPr>
        <p:txBody>
          <a:bodyPr>
            <a:normAutofit fontScale="92500"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Polyhedron</a:t>
            </a:r>
            <a:r>
              <a:rPr lang="en-US" sz="2400" dirty="0"/>
              <a:t> – A solid formed by polygons that enclose a single region of space</a:t>
            </a:r>
          </a:p>
          <a:p>
            <a:r>
              <a:rPr lang="en-US" sz="2400" b="1" dirty="0">
                <a:solidFill>
                  <a:srgbClr val="7030A0"/>
                </a:solidFill>
              </a:rPr>
              <a:t>Face</a:t>
            </a:r>
            <a:r>
              <a:rPr lang="en-US" sz="2400" dirty="0"/>
              <a:t> – Flat polygon surfaces of a polyhedron</a:t>
            </a:r>
          </a:p>
          <a:p>
            <a:r>
              <a:rPr lang="en-US" sz="2400" b="1" dirty="0">
                <a:solidFill>
                  <a:srgbClr val="7030A0"/>
                </a:solidFill>
              </a:rPr>
              <a:t>Edge</a:t>
            </a:r>
            <a:r>
              <a:rPr lang="en-US" sz="2400" dirty="0"/>
              <a:t> – A segment where two faces intersect on a polyhedron</a:t>
            </a:r>
          </a:p>
          <a:p>
            <a:r>
              <a:rPr lang="en-US" sz="2400" b="1" dirty="0">
                <a:solidFill>
                  <a:srgbClr val="7030A0"/>
                </a:solidFill>
              </a:rPr>
              <a:t>Vertex</a:t>
            </a:r>
            <a:r>
              <a:rPr lang="en-US" sz="2400" dirty="0"/>
              <a:t> – A point of intersection of three or more edges on a polyhedron</a:t>
            </a:r>
          </a:p>
          <a:p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0"/>
            <a:ext cx="3733800" cy="525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4953000" y="602457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0" y="145257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010400" y="4641057"/>
            <a:ext cx="1295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27431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Just as a polygon is classified by its number of sides, a polyhedron is classified by its number of faces.  The prefixes for polyhedrons are the same as they are for polygons with one exception:  A polyhedron with four faces is called a tetrahedron.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19400"/>
            <a:ext cx="9144000" cy="220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533400" y="4724400"/>
            <a:ext cx="1600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733800" y="4724400"/>
            <a:ext cx="17526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162800" y="4724400"/>
            <a:ext cx="15240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4800600" cy="4625975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Regular Polyhedron</a:t>
            </a:r>
            <a:r>
              <a:rPr lang="en-US" dirty="0"/>
              <a:t> – A polyhedron where each face is a regular polygon, each face is congruent to all other faces, and the faces meet at the vertex in exactly the same way.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457200"/>
            <a:ext cx="3810000" cy="3760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Net</a:t>
            </a:r>
            <a:r>
              <a:rPr lang="en-US" dirty="0"/>
              <a:t> – A two dimensional pattern that can be folded to form a three dimensional figure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0"/>
            <a:ext cx="3048000" cy="2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1524000"/>
            <a:ext cx="4572000" cy="3842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Nets - Examples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4267200" cy="5188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1143000"/>
            <a:ext cx="3305908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 bwMode="white">
          <a:xfrm>
            <a:off x="762000" y="4572000"/>
            <a:ext cx="35814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Nets - Examples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5029200" cy="4785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219200"/>
            <a:ext cx="2667000" cy="345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 bwMode="white">
          <a:xfrm>
            <a:off x="0" y="3733800"/>
            <a:ext cx="27432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Nets - Examples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09600"/>
            <a:ext cx="5257800" cy="3348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600200"/>
            <a:ext cx="315468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 bwMode="white">
          <a:xfrm>
            <a:off x="0" y="3429000"/>
            <a:ext cx="27432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Jeff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Jeff01</Template>
  <TotalTime>4358</TotalTime>
  <Words>318</Words>
  <Application>Microsoft Office PowerPoint</Application>
  <PresentationFormat>On-screen Show (4:3)</PresentationFormat>
  <Paragraphs>63</Paragraphs>
  <Slides>26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Georgia</vt:lpstr>
      <vt:lpstr>Jeff01</vt:lpstr>
      <vt:lpstr>Geometry 10-1</vt:lpstr>
      <vt:lpstr>Vocabulary</vt:lpstr>
      <vt:lpstr>Vocabulary</vt:lpstr>
      <vt:lpstr>Vocabulary</vt:lpstr>
      <vt:lpstr>Vocabulary</vt:lpstr>
      <vt:lpstr>Nets</vt:lpstr>
      <vt:lpstr>Nets - Examples</vt:lpstr>
      <vt:lpstr>Nets - Examples</vt:lpstr>
      <vt:lpstr>Nets - Examples</vt:lpstr>
      <vt:lpstr>Nets - Practice</vt:lpstr>
      <vt:lpstr>Practice Problems</vt:lpstr>
      <vt:lpstr>Nets - Practice</vt:lpstr>
      <vt:lpstr>Nets - Practice</vt:lpstr>
      <vt:lpstr>Space Figures and Nets</vt:lpstr>
      <vt:lpstr>Group Activity</vt:lpstr>
      <vt:lpstr>Group Activity</vt:lpstr>
      <vt:lpstr>Group Activity</vt:lpstr>
      <vt:lpstr>Group Activity</vt:lpstr>
      <vt:lpstr>Group Activity</vt:lpstr>
      <vt:lpstr>Euler’s Formula</vt:lpstr>
      <vt:lpstr>Group Activity</vt:lpstr>
      <vt:lpstr>Practice Problems</vt:lpstr>
      <vt:lpstr>Practice Problems</vt:lpstr>
      <vt:lpstr>Practice Problems</vt:lpstr>
      <vt:lpstr>Practice Problems</vt:lpstr>
      <vt:lpstr>Homework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Algebraic Expressions</dc:title>
  <dc:creator>Fronius</dc:creator>
  <cp:lastModifiedBy>Jeff Fronius</cp:lastModifiedBy>
  <cp:revision>285</cp:revision>
  <dcterms:created xsi:type="dcterms:W3CDTF">2008-08-10T20:43:11Z</dcterms:created>
  <dcterms:modified xsi:type="dcterms:W3CDTF">2016-02-27T13:38:18Z</dcterms:modified>
</cp:coreProperties>
</file>