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1"/>
  </p:notesMasterIdLst>
  <p:handoutMasterIdLst>
    <p:handoutMasterId r:id="rId22"/>
  </p:handoutMasterIdLst>
  <p:sldIdLst>
    <p:sldId id="816" r:id="rId2"/>
    <p:sldId id="855" r:id="rId3"/>
    <p:sldId id="838" r:id="rId4"/>
    <p:sldId id="851" r:id="rId5"/>
    <p:sldId id="852" r:id="rId6"/>
    <p:sldId id="853" r:id="rId7"/>
    <p:sldId id="854" r:id="rId8"/>
    <p:sldId id="839" r:id="rId9"/>
    <p:sldId id="844" r:id="rId10"/>
    <p:sldId id="845" r:id="rId11"/>
    <p:sldId id="846" r:id="rId12"/>
    <p:sldId id="847" r:id="rId13"/>
    <p:sldId id="848" r:id="rId14"/>
    <p:sldId id="840" r:id="rId15"/>
    <p:sldId id="849" r:id="rId16"/>
    <p:sldId id="850" r:id="rId17"/>
    <p:sldId id="841" r:id="rId18"/>
    <p:sldId id="842" r:id="rId19"/>
    <p:sldId id="843" r:id="rId20"/>
  </p:sldIdLst>
  <p:sldSz cx="7620000" cy="5715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4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00"/>
    <a:srgbClr val="FDEAC5"/>
    <a:srgbClr val="CCFFCC"/>
    <a:srgbClr val="CCFFFF"/>
    <a:srgbClr val="FF99CC"/>
    <a:srgbClr val="9999FF"/>
    <a:srgbClr val="99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728" autoAdjust="0"/>
  </p:normalViewPr>
  <p:slideViewPr>
    <p:cSldViewPr>
      <p:cViewPr>
        <p:scale>
          <a:sx n="90" d="100"/>
          <a:sy n="90" d="100"/>
        </p:scale>
        <p:origin x="1038" y="696"/>
      </p:cViewPr>
      <p:guideLst>
        <p:guide orient="horz" pos="1800"/>
        <p:guide pos="24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2010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72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72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52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15371-9719-49D3-B9F9-D4EC5F141AB1}" type="datetimeFigureOut">
              <a:rPr lang="en-US" smtClean="0"/>
              <a:pPr/>
              <a:t>9/19/2015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887A0-786F-4F52-B850-E7C570D006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3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87A0-786F-4F52-B850-E7C570D006F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13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87A0-786F-4F52-B850-E7C570D006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5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87A0-786F-4F52-B850-E7C570D006F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21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87A0-786F-4F52-B850-E7C570D006F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9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87A0-786F-4F52-B850-E7C570D006F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95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87A0-786F-4F52-B850-E7C570D006F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70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87A0-786F-4F52-B850-E7C570D006F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89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87A0-786F-4F52-B850-E7C570D006F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61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87A0-786F-4F52-B850-E7C570D006F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88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87A0-786F-4F52-B850-E7C570D006F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46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87A0-786F-4F52-B850-E7C570D006F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0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87A0-786F-4F52-B850-E7C570D006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12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87A0-786F-4F52-B850-E7C570D006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48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87A0-786F-4F52-B850-E7C570D006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01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87A0-786F-4F52-B850-E7C570D006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35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87A0-786F-4F52-B850-E7C570D006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25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87A0-786F-4F52-B850-E7C570D006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8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87A0-786F-4F52-B850-E7C570D006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51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87A0-786F-4F52-B850-E7C570D006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64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4826001"/>
            <a:ext cx="6667500" cy="8890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000" y="2095500"/>
            <a:ext cx="5334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401343" y="2496345"/>
            <a:ext cx="5715000" cy="722313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858000" y="0"/>
            <a:ext cx="762000" cy="5715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24500" y="190500"/>
            <a:ext cx="17145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90500"/>
            <a:ext cx="50165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4762500"/>
            <a:ext cx="72390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90500"/>
            <a:ext cx="7239000" cy="45085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4762501"/>
            <a:ext cx="6477000" cy="952500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800100"/>
            <a:ext cx="64770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401343" y="2496345"/>
            <a:ext cx="5715000" cy="722313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858000" y="0"/>
            <a:ext cx="762000" cy="5715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266700"/>
            <a:ext cx="3556000" cy="3987800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73500" y="266700"/>
            <a:ext cx="3556000" cy="3987800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4762500"/>
            <a:ext cx="68580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14301"/>
            <a:ext cx="3366823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723900"/>
            <a:ext cx="3366823" cy="381000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73502" y="114301"/>
            <a:ext cx="3368146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73502" y="723900"/>
            <a:ext cx="3368146" cy="381000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4746626"/>
            <a:ext cx="2506928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9208" y="227542"/>
            <a:ext cx="4259792" cy="4153958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2" y="114301"/>
            <a:ext cx="2506928" cy="4404783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0"/>
            <a:ext cx="45720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93573" y="190500"/>
            <a:ext cx="4572000" cy="41148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044282"/>
            <a:ext cx="45720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62500"/>
            <a:ext cx="7620000" cy="952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4762500"/>
            <a:ext cx="6858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000" y="127000"/>
            <a:ext cx="7366000" cy="450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762500"/>
            <a:ext cx="7620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Geometry 4-7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Using Corresponding Parts of Congruent Triangles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373"/>
            <a:ext cx="7620000" cy="5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1000" y="1217083"/>
            <a:ext cx="4567168" cy="77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000" y="1111250"/>
            <a:ext cx="2413000" cy="321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5001" y="2751667"/>
            <a:ext cx="4019021" cy="37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35500" y="3280834"/>
            <a:ext cx="1211385" cy="42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984500" y="2476500"/>
            <a:ext cx="4318000" cy="783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19500" y="3302000"/>
            <a:ext cx="3556000" cy="46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5882"/>
            <a:ext cx="7620000" cy="5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001" y="1217084"/>
            <a:ext cx="3166684" cy="250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3501" y="1164167"/>
            <a:ext cx="3421734" cy="82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56000" y="2804584"/>
            <a:ext cx="3841750" cy="38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3280834"/>
            <a:ext cx="997185" cy="42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492500" y="2603500"/>
            <a:ext cx="4127500" cy="656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46500" y="3302000"/>
            <a:ext cx="3556000" cy="46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5167"/>
            <a:ext cx="7620000" cy="5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70000"/>
            <a:ext cx="3779558" cy="204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6001" y="1270000"/>
            <a:ext cx="3708788" cy="78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56000" y="3333750"/>
            <a:ext cx="35877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16500" y="3862917"/>
            <a:ext cx="857250" cy="3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556000" y="3302000"/>
            <a:ext cx="3873500" cy="46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83000" y="3873500"/>
            <a:ext cx="3556000" cy="46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1528"/>
            <a:ext cx="7620000" cy="5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1" y="3016250"/>
            <a:ext cx="4167188" cy="37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2500" y="3598334"/>
            <a:ext cx="1079500" cy="3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005417"/>
            <a:ext cx="4542970" cy="84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4500" y="1852083"/>
            <a:ext cx="2794000" cy="252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175000" y="2984500"/>
            <a:ext cx="4445000" cy="46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46500" y="3556000"/>
            <a:ext cx="3556000" cy="46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37428"/>
            <a:ext cx="7239000" cy="77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1667"/>
            <a:ext cx="384175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222501"/>
            <a:ext cx="4085539" cy="168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2250" y="1640417"/>
            <a:ext cx="3587750" cy="114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54500" y="2804584"/>
            <a:ext cx="3238500" cy="51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064000" y="1651000"/>
            <a:ext cx="3556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64000" y="2794000"/>
            <a:ext cx="3556000" cy="46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249"/>
            <a:ext cx="7239000" cy="77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000" y="1322917"/>
            <a:ext cx="3365500" cy="48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" y="1852084"/>
            <a:ext cx="2360083" cy="240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500" y="1524000"/>
            <a:ext cx="3429000" cy="164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500" y="3386668"/>
            <a:ext cx="3048000" cy="45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937000" y="1524000"/>
            <a:ext cx="3556000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37000" y="3302000"/>
            <a:ext cx="3556000" cy="539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249"/>
            <a:ext cx="7239000" cy="77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1" y="1401947"/>
            <a:ext cx="3746500" cy="43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000" y="1852084"/>
            <a:ext cx="3487208" cy="251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29667" y="1957917"/>
            <a:ext cx="3590334" cy="132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18000" y="3280834"/>
            <a:ext cx="3175000" cy="43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064000" y="1905000"/>
            <a:ext cx="3556000" cy="1418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64000" y="3302000"/>
            <a:ext cx="3556000" cy="46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1" y="402167"/>
            <a:ext cx="2370667" cy="206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CPCTC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0500"/>
            <a:ext cx="3590193" cy="37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" y="560917"/>
            <a:ext cx="5406761" cy="76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36750"/>
            <a:ext cx="5921293" cy="219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1001" y="2201334"/>
            <a:ext cx="2730500" cy="26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83001" y="2201334"/>
            <a:ext cx="2730500" cy="26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4501" y="2465917"/>
            <a:ext cx="2730500" cy="26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83001" y="2465917"/>
            <a:ext cx="2730500" cy="26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8001" y="2783417"/>
            <a:ext cx="2730500" cy="529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46501" y="2783417"/>
            <a:ext cx="2730500" cy="529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4501" y="3312584"/>
            <a:ext cx="2730500" cy="26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83001" y="3312583"/>
            <a:ext cx="273050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4501" y="3841750"/>
            <a:ext cx="2730500" cy="26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46501" y="3841750"/>
            <a:ext cx="2730500" cy="26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CPCTC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"/>
            <a:ext cx="4127500" cy="43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613834"/>
            <a:ext cx="5707161" cy="84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7867" y="984251"/>
            <a:ext cx="3522133" cy="169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30502"/>
            <a:ext cx="7429500" cy="136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226 – 230</a:t>
            </a:r>
          </a:p>
          <a:p>
            <a:endParaRPr lang="en-US" dirty="0" smtClean="0"/>
          </a:p>
          <a:p>
            <a:r>
              <a:rPr lang="en-US" dirty="0" smtClean="0"/>
              <a:t>3, 5, 6, 8, 9, 10, 17, 23, 28, 42, 46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CPCTC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Re-Drawing figures will often help to identify congruent triangles.</a:t>
            </a:r>
          </a:p>
          <a:p>
            <a:r>
              <a:rPr lang="en-US" dirty="0" smtClean="0"/>
              <a:t>Reflexive property allows same sides to be congruent to themselves.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CPCTC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835"/>
            <a:ext cx="703262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0282" y="571500"/>
            <a:ext cx="3211635" cy="186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87084"/>
            <a:ext cx="7620000" cy="136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CPCTC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913"/>
            <a:ext cx="6985000" cy="92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3223" y="899583"/>
            <a:ext cx="3216777" cy="148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81250"/>
            <a:ext cx="7620000" cy="224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45000" y="834068"/>
            <a:ext cx="3175000" cy="151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089178"/>
            <a:ext cx="5016500" cy="58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CPCTC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8606"/>
            <a:ext cx="6084094" cy="42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65" y="651944"/>
            <a:ext cx="1915418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0" y="857437"/>
            <a:ext cx="5588000" cy="55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42" y="2573823"/>
            <a:ext cx="7620000" cy="77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95700"/>
            <a:ext cx="7620000" cy="119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CPCTC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33500"/>
            <a:ext cx="6651625" cy="66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7542" y="169333"/>
            <a:ext cx="2312458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9334"/>
            <a:ext cx="1989667" cy="41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86000"/>
            <a:ext cx="7620000" cy="49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CPCTC</a:t>
            </a:r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7542" y="114299"/>
            <a:ext cx="2312458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300"/>
            <a:ext cx="1989667" cy="41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000" y="855133"/>
            <a:ext cx="3429000" cy="34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39856"/>
            <a:ext cx="6667500" cy="313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2125132"/>
            <a:ext cx="2476500" cy="211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2389716"/>
            <a:ext cx="2476500" cy="211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2654299"/>
            <a:ext cx="2476500" cy="26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2971799"/>
            <a:ext cx="2476500" cy="211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289299"/>
            <a:ext cx="2476500" cy="423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765549"/>
            <a:ext cx="2476500" cy="211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4030132"/>
            <a:ext cx="2476500" cy="211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4347632"/>
            <a:ext cx="2476500" cy="211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4665132"/>
            <a:ext cx="2476500" cy="211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730500" y="2072216"/>
            <a:ext cx="3810000" cy="26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730500" y="2389716"/>
            <a:ext cx="2476500" cy="211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667000" y="2654299"/>
            <a:ext cx="4064000" cy="26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730500" y="2971799"/>
            <a:ext cx="3556000" cy="211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730500" y="3289299"/>
            <a:ext cx="3238500" cy="211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730500" y="3712632"/>
            <a:ext cx="2476500" cy="211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730500" y="4030133"/>
            <a:ext cx="2921000" cy="26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730500" y="4294716"/>
            <a:ext cx="2476500" cy="211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730500" y="4665132"/>
            <a:ext cx="2476500" cy="211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250"/>
            <a:ext cx="7620000" cy="5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" y="1005417"/>
            <a:ext cx="3873500" cy="76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52084"/>
            <a:ext cx="4127500" cy="204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27500" y="2434167"/>
            <a:ext cx="3492500" cy="44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8001" y="2963333"/>
            <a:ext cx="932016" cy="40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064000" y="2413000"/>
            <a:ext cx="3556000" cy="46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64000" y="2984500"/>
            <a:ext cx="3556000" cy="46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380"/>
            <a:ext cx="7620000" cy="5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" y="1058334"/>
            <a:ext cx="3619500" cy="71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99167"/>
            <a:ext cx="4114800" cy="187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500" y="2116667"/>
            <a:ext cx="3217333" cy="33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07000" y="2592917"/>
            <a:ext cx="952500" cy="3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937000" y="2032000"/>
            <a:ext cx="3556000" cy="46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64000" y="2603500"/>
            <a:ext cx="3556000" cy="46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9023</TotalTime>
  <Words>99</Words>
  <Application>Microsoft Office PowerPoint</Application>
  <PresentationFormat>Custom</PresentationFormat>
  <Paragraphs>44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Georgia</vt:lpstr>
      <vt:lpstr>Jeff01</vt:lpstr>
      <vt:lpstr>Geometry 4-7</vt:lpstr>
      <vt:lpstr>Using CPCTC</vt:lpstr>
      <vt:lpstr>Using CPCTC</vt:lpstr>
      <vt:lpstr>Using CPCTC</vt:lpstr>
      <vt:lpstr>Using CPCTC</vt:lpstr>
      <vt:lpstr>Using CPCTC</vt:lpstr>
      <vt:lpstr>Using CPCTC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Using CPCTC</vt:lpstr>
      <vt:lpstr>Using CPCTC</vt:lpstr>
      <vt:lpstr>Homework</vt:lpstr>
    </vt:vector>
  </TitlesOfParts>
  <Company>TC Howe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 Exercises</dc:title>
  <dc:creator>Jeff Fronius</dc:creator>
  <cp:lastModifiedBy>Jeff Fronius</cp:lastModifiedBy>
  <cp:revision>281</cp:revision>
  <dcterms:created xsi:type="dcterms:W3CDTF">2005-11-10T01:06:51Z</dcterms:created>
  <dcterms:modified xsi:type="dcterms:W3CDTF">2015-09-19T18:44:07Z</dcterms:modified>
</cp:coreProperties>
</file>