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74" r:id="rId10"/>
    <p:sldId id="275" r:id="rId11"/>
    <p:sldId id="276" r:id="rId12"/>
    <p:sldId id="277" r:id="rId13"/>
    <p:sldId id="273" r:id="rId14"/>
    <p:sldId id="266" r:id="rId15"/>
    <p:sldId id="267" r:id="rId16"/>
    <p:sldId id="268" r:id="rId17"/>
    <p:sldId id="269" r:id="rId18"/>
    <p:sldId id="270" r:id="rId19"/>
    <p:sldId id="271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99FF"/>
    <a:srgbClr val="FFFF00"/>
    <a:srgbClr val="FFDDDD"/>
    <a:srgbClr val="461E64"/>
    <a:srgbClr val="FFCC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9" autoAdjust="0"/>
    <p:restoredTop sz="94660"/>
  </p:normalViewPr>
  <p:slideViewPr>
    <p:cSldViewPr>
      <p:cViewPr>
        <p:scale>
          <a:sx n="90" d="100"/>
          <a:sy n="90" d="100"/>
        </p:scale>
        <p:origin x="72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0CC5E0-8BBB-4F03-AA85-48FDA181EBC7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05991B-5FF2-4074-98BC-965260B34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5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69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90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69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19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74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68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19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8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83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72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8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7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26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44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22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5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76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1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87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7-1a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Area of Parallelograms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0"/>
            <a:ext cx="4419600" cy="280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819400"/>
            <a:ext cx="8322945" cy="282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228600" y="2819400"/>
            <a:ext cx="891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228600" y="3962400"/>
            <a:ext cx="8915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5257800"/>
            <a:ext cx="891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7620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09800"/>
            <a:ext cx="86106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228600" y="1981200"/>
            <a:ext cx="891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228600" y="3276600"/>
            <a:ext cx="891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228600" y="4419600"/>
            <a:ext cx="891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6096000" cy="94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6324600" cy="204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124200"/>
            <a:ext cx="6858000" cy="247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228600" y="3124200"/>
            <a:ext cx="891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228600" y="3733800"/>
            <a:ext cx="89154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 of Parallelograms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7010400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143000"/>
            <a:ext cx="28702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399" y="1524000"/>
            <a:ext cx="593026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04800" y="2133600"/>
            <a:ext cx="594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743200"/>
            <a:ext cx="594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3581400"/>
            <a:ext cx="5562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4419600"/>
            <a:ext cx="594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2971800" cy="427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267200"/>
            <a:ext cx="7618186" cy="125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3962400" cy="334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8999"/>
            <a:ext cx="9144000" cy="328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0"/>
            <a:ext cx="4495800" cy="359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733800"/>
            <a:ext cx="7970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91312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38200"/>
            <a:ext cx="3810000" cy="28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572000"/>
            <a:ext cx="6710749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591312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85800"/>
            <a:ext cx="3733800" cy="290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9440" y="3340100"/>
            <a:ext cx="581456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Area</a:t>
            </a:r>
            <a:r>
              <a:rPr lang="en-US" dirty="0" smtClean="0"/>
              <a:t> – The measure of a figure enclosed by the figure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Base</a:t>
            </a:r>
            <a:r>
              <a:rPr lang="en-US" dirty="0" smtClean="0"/>
              <a:t> – Any side of a rectangle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Height</a:t>
            </a:r>
            <a:r>
              <a:rPr lang="en-US" dirty="0" smtClean="0"/>
              <a:t> – Length of a side perpendicular to a base in a rectangle, that is the altitude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351 – 354</a:t>
            </a:r>
          </a:p>
          <a:p>
            <a:endParaRPr lang="en-US" dirty="0" smtClean="0"/>
          </a:p>
          <a:p>
            <a:r>
              <a:rPr lang="en-US" dirty="0" smtClean="0"/>
              <a:t>2, 6, 8, 10, 15, 18, 58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Area of a Rectangle </a:t>
            </a:r>
            <a:r>
              <a:rPr lang="en-US" dirty="0" smtClean="0"/>
              <a:t>– The area of a rectangle is given by the formula A = B x H  Where A is area, B is the length of the base, and H is the height of the rectangle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your supplies</a:t>
            </a:r>
          </a:p>
          <a:p>
            <a:pPr lvl="1"/>
            <a:r>
              <a:rPr lang="en-US" dirty="0" smtClean="0"/>
              <a:t>Scissors</a:t>
            </a:r>
          </a:p>
          <a:p>
            <a:pPr lvl="1"/>
            <a:r>
              <a:rPr lang="en-US" dirty="0" smtClean="0"/>
              <a:t>Paper</a:t>
            </a:r>
          </a:p>
          <a:p>
            <a:pPr lvl="1"/>
            <a:r>
              <a:rPr lang="en-US" dirty="0" smtClean="0"/>
              <a:t>Straightedge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048000"/>
            <a:ext cx="455414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Construct a parallelogram on your paper</a:t>
            </a:r>
          </a:p>
          <a:p>
            <a:endParaRPr lang="en-US" dirty="0" smtClean="0"/>
          </a:p>
          <a:p>
            <a:r>
              <a:rPr lang="en-US" dirty="0" smtClean="0"/>
              <a:t>To “cheat” you may use groups of rulers as parallel lines</a:t>
            </a:r>
          </a:p>
          <a:p>
            <a:endParaRPr lang="en-US" dirty="0" smtClean="0"/>
          </a:p>
          <a:p>
            <a:r>
              <a:rPr lang="en-US" b="1" dirty="0" smtClean="0"/>
              <a:t>Construct an altitude from an obtuse angle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514601"/>
          </a:xfrm>
        </p:spPr>
        <p:txBody>
          <a:bodyPr/>
          <a:lstStyle/>
          <a:p>
            <a:r>
              <a:rPr lang="en-US" b="1" dirty="0" smtClean="0"/>
              <a:t>Cut along the altitude, so there are two separate pieces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057400"/>
            <a:ext cx="3200400" cy="2272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057400"/>
            <a:ext cx="1066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2514601"/>
          </a:xfrm>
        </p:spPr>
        <p:txBody>
          <a:bodyPr/>
          <a:lstStyle/>
          <a:p>
            <a:r>
              <a:rPr lang="en-US" b="1" dirty="0" smtClean="0"/>
              <a:t>Re-Arrange the pieces to more easily see a formula for area of a parallelogram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286000"/>
            <a:ext cx="3200400" cy="2272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286000"/>
            <a:ext cx="1066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7162800" cy="4625975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Area of a Parallelogram </a:t>
            </a:r>
            <a:r>
              <a:rPr lang="en-US" dirty="0" smtClean="0"/>
              <a:t>– The area of a parallelogram is given by the formula A = B x H , where A is the area, B is the length of the base, and H is the height of the parallelogram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8686800" cy="373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4143</TotalTime>
  <Words>248</Words>
  <Application>Microsoft Office PowerPoint</Application>
  <PresentationFormat>On-screen Show (4:3)</PresentationFormat>
  <Paragraphs>61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Georgia</vt:lpstr>
      <vt:lpstr>Jeff01</vt:lpstr>
      <vt:lpstr>Geometry 7-1a</vt:lpstr>
      <vt:lpstr>Vocabulary</vt:lpstr>
      <vt:lpstr>Area</vt:lpstr>
      <vt:lpstr>Investigation</vt:lpstr>
      <vt:lpstr>Investigation</vt:lpstr>
      <vt:lpstr>Investigation</vt:lpstr>
      <vt:lpstr>Investigation</vt:lpstr>
      <vt:lpstr>Area</vt:lpstr>
      <vt:lpstr>Areas</vt:lpstr>
      <vt:lpstr>Example</vt:lpstr>
      <vt:lpstr>Example</vt:lpstr>
      <vt:lpstr>Example</vt:lpstr>
      <vt:lpstr>Area of Parallelograms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259</cp:revision>
  <dcterms:created xsi:type="dcterms:W3CDTF">2008-08-10T20:43:11Z</dcterms:created>
  <dcterms:modified xsi:type="dcterms:W3CDTF">2015-11-08T19:15:29Z</dcterms:modified>
</cp:coreProperties>
</file>