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66" r:id="rId3"/>
    <p:sldId id="278" r:id="rId4"/>
    <p:sldId id="285" r:id="rId5"/>
    <p:sldId id="284" r:id="rId6"/>
    <p:sldId id="286" r:id="rId7"/>
    <p:sldId id="289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35" r:id="rId45"/>
    <p:sldId id="334" r:id="rId46"/>
    <p:sldId id="33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FFDDDD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DFB-85CB-458E-A4FF-EC85D777107C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CAF7-8F6C-46D5-A8AA-862B036C4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E5E6-4554-4A48-BC41-B2B775CB4F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4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51.png"/><Relationship Id="rId3" Type="http://schemas.openxmlformats.org/officeDocument/2006/relationships/image" Target="../media/image26.png"/><Relationship Id="rId21" Type="http://schemas.openxmlformats.org/officeDocument/2006/relationships/image" Target="../media/image5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47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2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7.png"/><Relationship Id="rId18" Type="http://schemas.openxmlformats.org/officeDocument/2006/relationships/image" Target="../media/image117.png"/><Relationship Id="rId26" Type="http://schemas.openxmlformats.org/officeDocument/2006/relationships/image" Target="../media/image139.png"/><Relationship Id="rId39" Type="http://schemas.openxmlformats.org/officeDocument/2006/relationships/image" Target="../media/image85.png"/><Relationship Id="rId3" Type="http://schemas.openxmlformats.org/officeDocument/2006/relationships/image" Target="../media/image59.png"/><Relationship Id="rId21" Type="http://schemas.openxmlformats.org/officeDocument/2006/relationships/image" Target="../media/image127.png"/><Relationship Id="rId34" Type="http://schemas.openxmlformats.org/officeDocument/2006/relationships/image" Target="../media/image160.png"/><Relationship Id="rId7" Type="http://schemas.openxmlformats.org/officeDocument/2006/relationships/image" Target="../media/image69.png"/><Relationship Id="rId12" Type="http://schemas.openxmlformats.org/officeDocument/2006/relationships/image" Target="../media/image188.png"/><Relationship Id="rId17" Type="http://schemas.openxmlformats.org/officeDocument/2006/relationships/image" Target="../media/image116.png"/><Relationship Id="rId25" Type="http://schemas.openxmlformats.org/officeDocument/2006/relationships/image" Target="../media/image131.png"/><Relationship Id="rId33" Type="http://schemas.openxmlformats.org/officeDocument/2006/relationships/image" Target="../media/image155.png"/><Relationship Id="rId38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06.png"/><Relationship Id="rId20" Type="http://schemas.openxmlformats.org/officeDocument/2006/relationships/image" Target="../media/image119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83.png"/><Relationship Id="rId24" Type="http://schemas.openxmlformats.org/officeDocument/2006/relationships/image" Target="../media/image130.png"/><Relationship Id="rId32" Type="http://schemas.openxmlformats.org/officeDocument/2006/relationships/image" Target="../media/image150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5" Type="http://schemas.openxmlformats.org/officeDocument/2006/relationships/image" Target="../media/image63.png"/><Relationship Id="rId15" Type="http://schemas.openxmlformats.org/officeDocument/2006/relationships/image" Target="../media/image103.png"/><Relationship Id="rId23" Type="http://schemas.openxmlformats.org/officeDocument/2006/relationships/image" Target="../media/image129.png"/><Relationship Id="rId28" Type="http://schemas.openxmlformats.org/officeDocument/2006/relationships/image" Target="../media/image141.png"/><Relationship Id="rId36" Type="http://schemas.openxmlformats.org/officeDocument/2006/relationships/image" Target="../media/image165.png"/><Relationship Id="rId10" Type="http://schemas.openxmlformats.org/officeDocument/2006/relationships/image" Target="../media/image82.png"/><Relationship Id="rId19" Type="http://schemas.openxmlformats.org/officeDocument/2006/relationships/image" Target="../media/image118.png"/><Relationship Id="rId31" Type="http://schemas.openxmlformats.org/officeDocument/2006/relationships/image" Target="../media/image149.png"/><Relationship Id="rId4" Type="http://schemas.openxmlformats.org/officeDocument/2006/relationships/image" Target="../media/image60.png"/><Relationship Id="rId9" Type="http://schemas.openxmlformats.org/officeDocument/2006/relationships/image" Target="../media/image76.png"/><Relationship Id="rId14" Type="http://schemas.openxmlformats.org/officeDocument/2006/relationships/image" Target="../media/image100.png"/><Relationship Id="rId22" Type="http://schemas.openxmlformats.org/officeDocument/2006/relationships/image" Target="../media/image128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68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1.png"/><Relationship Id="rId9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5-6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6274769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29400" y="1676400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b, a, c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6248400" y="18288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00984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0" y="6858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781800" y="762000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07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8839200" cy="5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429000"/>
            <a:ext cx="5575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495800"/>
            <a:ext cx="762000" cy="3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828800"/>
            <a:ext cx="7591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895600"/>
            <a:ext cx="762000" cy="3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685800" y="1752600"/>
            <a:ext cx="8077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09600" y="2819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85800" y="3429000"/>
            <a:ext cx="6248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62000" y="4495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07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8286750" cy="8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133600"/>
            <a:ext cx="5283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124200"/>
            <a:ext cx="622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581400"/>
            <a:ext cx="6691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572000"/>
            <a:ext cx="660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304800" y="2133600"/>
            <a:ext cx="624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85800" y="31242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09600" y="3581400"/>
            <a:ext cx="7467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57200" y="4495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07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76819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81200"/>
            <a:ext cx="604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667000"/>
            <a:ext cx="762000" cy="3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352800"/>
            <a:ext cx="604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962400"/>
            <a:ext cx="71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457200" y="1905000"/>
            <a:ext cx="7010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33400" y="26670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04800" y="3352800"/>
            <a:ext cx="701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04800" y="3962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559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9454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648200"/>
            <a:ext cx="552450" cy="7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914400"/>
            <a:ext cx="30086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724400"/>
            <a:ext cx="83910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1219200" y="4724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705600" y="4800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2552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914400"/>
            <a:ext cx="3238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962400"/>
            <a:ext cx="79629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191000"/>
            <a:ext cx="984250" cy="5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2057400" y="4114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096000" y="4114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362200" cy="40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06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95400"/>
            <a:ext cx="4572000" cy="33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24400"/>
            <a:ext cx="490537" cy="57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495800"/>
            <a:ext cx="857250" cy="8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1447800" y="4724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705600" y="4343400"/>
            <a:ext cx="2438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6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399"/>
            <a:ext cx="3810000" cy="25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066800"/>
            <a:ext cx="3619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267200"/>
            <a:ext cx="812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495800"/>
            <a:ext cx="10785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1219200" y="4267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248400" y="4495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" y="152400"/>
            <a:ext cx="89900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3771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124200"/>
            <a:ext cx="660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114800"/>
            <a:ext cx="533400" cy="4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029200" y="30480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5029200" y="3962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372" y="2286000"/>
            <a:ext cx="424762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8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519319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114800"/>
            <a:ext cx="212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C00000"/>
                </a:solidFill>
              </a:rPr>
              <a:t>C, A, D, B  </a:t>
            </a:r>
          </a:p>
        </p:txBody>
      </p:sp>
      <p:sp>
        <p:nvSpPr>
          <p:cNvPr id="14" name="Rectangle 13"/>
          <p:cNvSpPr/>
          <p:nvPr/>
        </p:nvSpPr>
        <p:spPr bwMode="white">
          <a:xfrm>
            <a:off x="0" y="3886200"/>
            <a:ext cx="4191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524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114800"/>
            <a:ext cx="685800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705600" y="4267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4178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5626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9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705600" y="4267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5422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55245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419600"/>
            <a:ext cx="647700" cy="6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7315200" y="43434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185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39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8458200" cy="4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9144000" cy="3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82069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295400"/>
            <a:ext cx="118674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362200"/>
            <a:ext cx="118674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115751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800600"/>
            <a:ext cx="115751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5943600" y="1295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096000" y="2438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705600" y="3505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6172200" y="4800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20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7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3416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05000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19400"/>
            <a:ext cx="4648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295400"/>
            <a:ext cx="571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133600"/>
            <a:ext cx="8580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9437" y="3352800"/>
            <a:ext cx="5044563" cy="22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505200" y="1295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200400" y="2133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3810000" y="3352800"/>
            <a:ext cx="533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00200"/>
            <a:ext cx="208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14800"/>
            <a:ext cx="2209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24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857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1999"/>
            <a:ext cx="3352800" cy="25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09800"/>
            <a:ext cx="3124200" cy="196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411562"/>
            <a:ext cx="2590800" cy="32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733800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14800"/>
            <a:ext cx="2209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0200"/>
            <a:ext cx="208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white">
          <a:xfrm>
            <a:off x="304800" y="36576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3429000" y="39624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white">
          <a:xfrm>
            <a:off x="6400800" y="14478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25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2882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200"/>
            <a:ext cx="3352800" cy="40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800600"/>
            <a:ext cx="330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2133600" y="48006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6896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5334000" cy="31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14800"/>
            <a:ext cx="850900" cy="7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248400" y="41910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673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41331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962400"/>
            <a:ext cx="635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5943600" y="40386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461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4851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038600"/>
            <a:ext cx="749300" cy="7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5867400" y="41148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0484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609600"/>
            <a:ext cx="8253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86601" y="1066800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88249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8600" y="2667000"/>
            <a:ext cx="148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429000"/>
            <a:ext cx="8291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3886200"/>
            <a:ext cx="148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FALSE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6858000" y="1219200"/>
            <a:ext cx="18335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962400" y="2743200"/>
            <a:ext cx="18335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733800" y="3962400"/>
            <a:ext cx="18335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597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4165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81400"/>
            <a:ext cx="717550" cy="8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172200" y="3657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4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740150" cy="20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743200"/>
            <a:ext cx="3473450" cy="276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0"/>
            <a:ext cx="41695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4648200" y="0"/>
            <a:ext cx="44958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642" y="2286000"/>
            <a:ext cx="44583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7162800" cy="5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5867400" cy="4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0"/>
            <a:ext cx="4978400" cy="3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429000"/>
            <a:ext cx="320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685800"/>
            <a:ext cx="622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828800"/>
            <a:ext cx="67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2971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3886200"/>
            <a:ext cx="381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7543800" y="5334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486400" y="18288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724400" y="28956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3200400" y="37338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838200"/>
            <a:ext cx="3352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1790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09800"/>
            <a:ext cx="2692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971800"/>
            <a:ext cx="378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962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24000"/>
            <a:ext cx="1295400" cy="4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2438400"/>
            <a:ext cx="2286000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3505200"/>
            <a:ext cx="3429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0" y="4267199"/>
            <a:ext cx="1371600" cy="4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5105400"/>
            <a:ext cx="1447800" cy="4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2590800" y="16002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3581400" y="25146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2286000" y="350520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2057400" y="41910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3429000" y="51816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648" y="685800"/>
            <a:ext cx="46223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355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2880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3556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733800"/>
            <a:ext cx="3517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572000"/>
            <a:ext cx="441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295400"/>
            <a:ext cx="501650" cy="4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2286000"/>
            <a:ext cx="488950" cy="4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3124200"/>
            <a:ext cx="374650" cy="47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3962400"/>
            <a:ext cx="50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029200"/>
            <a:ext cx="609600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3886200" y="1295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4038600" y="22860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4038600" y="3124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4343400" y="3962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4876800" y="5105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378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3492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990600"/>
            <a:ext cx="181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4384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953000"/>
            <a:ext cx="55867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029200"/>
            <a:ext cx="57291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524000" y="5029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934200" y="5181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1638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40005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990600"/>
            <a:ext cx="2336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676400"/>
            <a:ext cx="292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5029200"/>
            <a:ext cx="65193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5029200"/>
            <a:ext cx="5334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676400" y="5105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324600" y="5105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7581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19473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667000"/>
            <a:ext cx="28786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038600"/>
            <a:ext cx="2082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752600"/>
            <a:ext cx="1066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047999"/>
            <a:ext cx="806247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572000"/>
            <a:ext cx="762000" cy="5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657600" y="1828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962400" y="31242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657600" y="4572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492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5422900" cy="32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838200"/>
            <a:ext cx="4114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800600"/>
            <a:ext cx="527050" cy="68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8001000" y="4800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492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762000"/>
            <a:ext cx="383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676400"/>
            <a:ext cx="5562600" cy="30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648200"/>
            <a:ext cx="882650" cy="71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7543800" y="47244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05800" y="1066800"/>
            <a:ext cx="6437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1600200"/>
            <a:ext cx="4106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2209800"/>
            <a:ext cx="6559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2819400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8224837" y="10668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8224837" y="16764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8224837" y="22860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8224837" y="29718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240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066800"/>
            <a:ext cx="62197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895600"/>
            <a:ext cx="5429250" cy="55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2133600" y="2895600"/>
            <a:ext cx="609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69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19847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219200"/>
            <a:ext cx="218782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60440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343400"/>
            <a:ext cx="1866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419600"/>
            <a:ext cx="1955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419600"/>
            <a:ext cx="175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40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228600" y="43434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971800" y="4419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477000" y="42672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486400" cy="5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"/>
            <a:ext cx="6434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2590800" cy="27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900" y="1905000"/>
            <a:ext cx="6261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9207" y="2514600"/>
            <a:ext cx="65047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2438400" y="1828800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2667000" y="2438400"/>
            <a:ext cx="64770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3937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5486400" cy="5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2269706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057400"/>
            <a:ext cx="335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4470" y="2667000"/>
            <a:ext cx="667953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2438400" y="1981200"/>
            <a:ext cx="670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2438400" y="2667000"/>
            <a:ext cx="6705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C, A, D, B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endParaRPr lang="en-US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11"/>
            </a:pPr>
            <a:endParaRPr lang="en-US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endParaRPr lang="en-US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09600"/>
            <a:ext cx="79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09600"/>
            <a:ext cx="79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066800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06680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066800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06680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0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24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524000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1981200"/>
            <a:ext cx="84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1981200"/>
            <a:ext cx="84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1981200"/>
            <a:ext cx="84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259080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259080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2590800"/>
            <a:ext cx="66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Yes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3048000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b, c, a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350520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c, a, b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114800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b, a, c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4648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9</a:t>
            </a:r>
            <a:endParaRPr lang="en-US" sz="2800" b="1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2910069" cy="43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85800"/>
            <a:ext cx="397732" cy="1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0"/>
            <a:ext cx="3962400" cy="4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397732" cy="1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990600"/>
            <a:ext cx="3297770" cy="5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1371600"/>
            <a:ext cx="388439" cy="2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1600200"/>
            <a:ext cx="3886200" cy="4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1779" y="2133600"/>
            <a:ext cx="412221" cy="1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95765" y="3200400"/>
            <a:ext cx="448235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2362200"/>
            <a:ext cx="3810000" cy="2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2667000"/>
            <a:ext cx="480252" cy="2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2971800"/>
            <a:ext cx="3810000" cy="2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3200400"/>
            <a:ext cx="2721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3276600"/>
            <a:ext cx="4572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3581400"/>
            <a:ext cx="533400" cy="4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53200" y="3657600"/>
            <a:ext cx="659306" cy="39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0" y="4114800"/>
            <a:ext cx="3245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4038600"/>
            <a:ext cx="567185" cy="5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4724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0400" y="4800600"/>
            <a:ext cx="6066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Proof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471714" cy="36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381000" cy="32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33400"/>
            <a:ext cx="4572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524000"/>
            <a:ext cx="38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133600"/>
            <a:ext cx="624994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133600"/>
            <a:ext cx="624994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133600"/>
            <a:ext cx="609600" cy="2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133600"/>
            <a:ext cx="609600" cy="2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2590800"/>
            <a:ext cx="3265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2590800"/>
            <a:ext cx="490311" cy="3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2667000"/>
            <a:ext cx="63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1" y="4114800"/>
            <a:ext cx="457200" cy="39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4572000"/>
            <a:ext cx="4876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10200" y="0"/>
            <a:ext cx="457200" cy="4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457200"/>
            <a:ext cx="4419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0" y="1524000"/>
            <a:ext cx="622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1524000"/>
            <a:ext cx="67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15240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53400" y="1524000"/>
            <a:ext cx="381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34000" y="1981200"/>
            <a:ext cx="838200" cy="28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1981200"/>
            <a:ext cx="1479176" cy="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34000" y="2286000"/>
            <a:ext cx="2218765" cy="28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00" y="2286000"/>
            <a:ext cx="887506" cy="2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207188" y="2514600"/>
            <a:ext cx="936812" cy="30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10200" y="2667000"/>
            <a:ext cx="306092" cy="27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6000" y="2743200"/>
            <a:ext cx="298342" cy="26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705600" y="2743200"/>
            <a:ext cx="228600" cy="2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239000" y="2743200"/>
            <a:ext cx="309966" cy="28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72400" y="2743200"/>
            <a:ext cx="371959" cy="2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486400" y="3124200"/>
            <a:ext cx="381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172200" y="3124200"/>
            <a:ext cx="390706" cy="3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172200" y="3581400"/>
            <a:ext cx="496710" cy="4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486400" y="3657600"/>
            <a:ext cx="4063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486400" y="4114800"/>
            <a:ext cx="64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477000" y="4191000"/>
            <a:ext cx="48374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4191000"/>
            <a:ext cx="457200" cy="3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86400" y="4648200"/>
            <a:ext cx="35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14400" y="3048000"/>
            <a:ext cx="152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667000" y="3048000"/>
            <a:ext cx="1578429" cy="29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362200" y="3276600"/>
            <a:ext cx="1487714" cy="29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90600" y="3657600"/>
            <a:ext cx="267729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Proof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Proof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553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3657600" cy="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1236518" cy="34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990600"/>
            <a:ext cx="1295400" cy="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295400"/>
            <a:ext cx="1160813" cy="3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600200"/>
            <a:ext cx="42933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133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47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2200" y="2743200"/>
            <a:ext cx="6591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505200"/>
            <a:ext cx="6431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6096000" y="28956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5943600" y="3581400"/>
            <a:ext cx="9191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376843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8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62800" y="1676400"/>
            <a:ext cx="1316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True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9113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15200" y="3352800"/>
            <a:ext cx="1316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True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1000"/>
            <a:ext cx="9066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81979" y="4876800"/>
            <a:ext cx="1316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True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5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70866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7239000" y="35814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315200" y="50292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3797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0" y="1066800"/>
            <a:ext cx="92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No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362200"/>
            <a:ext cx="432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0200" y="2286000"/>
            <a:ext cx="92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No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505200"/>
            <a:ext cx="276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0" y="3505200"/>
            <a:ext cx="1010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Yes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5181600" y="12954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257800" y="24384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257800" y="3733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3867150" cy="31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29200" y="1828800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b, c, 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4800600" y="1981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468384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1905000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c, a, b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181600" y="2057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2291</TotalTime>
  <Words>304</Words>
  <Application>Microsoft Office PowerPoint</Application>
  <PresentationFormat>On-screen Show (4:3)</PresentationFormat>
  <Paragraphs>224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Jeff01</vt:lpstr>
      <vt:lpstr>Geometry 5-6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Answers</vt:lpstr>
      <vt:lpstr>Answers</vt:lpstr>
      <vt:lpstr>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137</cp:revision>
  <dcterms:created xsi:type="dcterms:W3CDTF">2008-08-10T20:43:11Z</dcterms:created>
  <dcterms:modified xsi:type="dcterms:W3CDTF">2014-10-25T15:14:25Z</dcterms:modified>
</cp:coreProperties>
</file>