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30"/>
  </p:notesMasterIdLst>
  <p:sldIdLst>
    <p:sldId id="335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6" r:id="rId13"/>
    <p:sldId id="332" r:id="rId14"/>
    <p:sldId id="333" r:id="rId15"/>
    <p:sldId id="337" r:id="rId16"/>
    <p:sldId id="334" r:id="rId17"/>
    <p:sldId id="338" r:id="rId18"/>
    <p:sldId id="340" r:id="rId19"/>
    <p:sldId id="341" r:id="rId20"/>
    <p:sldId id="342" r:id="rId21"/>
    <p:sldId id="343" r:id="rId22"/>
    <p:sldId id="344" r:id="rId23"/>
    <p:sldId id="345" r:id="rId24"/>
    <p:sldId id="347" r:id="rId25"/>
    <p:sldId id="348" r:id="rId26"/>
    <p:sldId id="346" r:id="rId27"/>
    <p:sldId id="301" r:id="rId28"/>
    <p:sldId id="339" r:id="rId2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DD"/>
    <a:srgbClr val="461E64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94660"/>
  </p:normalViewPr>
  <p:slideViewPr>
    <p:cSldViewPr>
      <p:cViewPr>
        <p:scale>
          <a:sx n="90" d="100"/>
          <a:sy n="90" d="100"/>
        </p:scale>
        <p:origin x="-1140" y="-7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6DA653-E916-48D3-BDA2-B7BB1D269FBD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4AB0F5-2314-4CF9-A6BD-BC7121D07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3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3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6-4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Parallelograms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figure combines the properties of a rectangle and a rhombus?</a:t>
            </a:r>
          </a:p>
          <a:p>
            <a:endParaRPr lang="en-US" dirty="0" smtClean="0"/>
          </a:p>
          <a:p>
            <a:r>
              <a:rPr lang="en-US" dirty="0" smtClean="0"/>
              <a:t>Square</a:t>
            </a:r>
          </a:p>
          <a:p>
            <a:r>
              <a:rPr lang="en-US" dirty="0" smtClean="0"/>
              <a:t>So, combine all the diagonal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Square Diagonal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diagonals of a square are congruent, perpendicular and bisectors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81600" cy="401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81600" cy="401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1" y="2413000"/>
            <a:ext cx="8599091" cy="198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0"/>
            <a:ext cx="5105400" cy="347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0"/>
            <a:ext cx="5105400" cy="347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746" y="2794000"/>
            <a:ext cx="8835254" cy="178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86200" cy="434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86200" cy="434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603500"/>
            <a:ext cx="8423366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6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888999"/>
            <a:ext cx="3733800" cy="2210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175000"/>
            <a:ext cx="2184400" cy="52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1" y="3810000"/>
            <a:ext cx="2669847" cy="47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3365500"/>
            <a:ext cx="1905000" cy="45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3873500"/>
            <a:ext cx="2362200" cy="39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0600" y="1206500"/>
            <a:ext cx="414528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 bwMode="white">
          <a:xfrm>
            <a:off x="1143000" y="3175000"/>
            <a:ext cx="2438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990600" y="3746500"/>
            <a:ext cx="29718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5562600" y="3302000"/>
            <a:ext cx="2438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white">
          <a:xfrm>
            <a:off x="5105400" y="3810000"/>
            <a:ext cx="33528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6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98500"/>
            <a:ext cx="2743200" cy="2850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1270000"/>
            <a:ext cx="2876550" cy="213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3556000"/>
            <a:ext cx="1864032" cy="4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064000"/>
            <a:ext cx="2667000" cy="41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3556000"/>
            <a:ext cx="1898650" cy="43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4000500"/>
            <a:ext cx="2590800" cy="45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762000" y="3556000"/>
            <a:ext cx="2438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533400" y="4064000"/>
            <a:ext cx="29718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5181600" y="3492500"/>
            <a:ext cx="2438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4953000" y="4064000"/>
            <a:ext cx="33528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15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6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06500"/>
            <a:ext cx="3657600" cy="184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270000"/>
            <a:ext cx="41496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3302000"/>
            <a:ext cx="2076450" cy="471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1" y="3873500"/>
            <a:ext cx="2634343" cy="46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3302000"/>
            <a:ext cx="20510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86401" y="3810000"/>
            <a:ext cx="2630871" cy="47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914400" y="3302000"/>
            <a:ext cx="2438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304800" y="3810000"/>
            <a:ext cx="3200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5334000" y="3238500"/>
            <a:ext cx="2438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5105400" y="3810000"/>
            <a:ext cx="31242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40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35000"/>
            <a:ext cx="5819531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1397000"/>
            <a:ext cx="4800600" cy="46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3365500"/>
            <a:ext cx="5181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603500"/>
            <a:ext cx="6629400" cy="58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 bwMode="white">
          <a:xfrm>
            <a:off x="2590800" y="1333500"/>
            <a:ext cx="61722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3505200" y="3302000"/>
            <a:ext cx="56388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40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8500"/>
            <a:ext cx="6096000" cy="49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2476500"/>
            <a:ext cx="7187293" cy="50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1206500"/>
            <a:ext cx="5105400" cy="44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62300" y="3048000"/>
            <a:ext cx="5981700" cy="42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3505200" y="1143000"/>
            <a:ext cx="56388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895600" y="2984500"/>
            <a:ext cx="6248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2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333500"/>
            <a:ext cx="3810000" cy="2157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1" y="3365500"/>
            <a:ext cx="2591895" cy="47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000500"/>
            <a:ext cx="1879600" cy="5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5410200" y="3365500"/>
            <a:ext cx="33528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5486400" y="4000500"/>
            <a:ext cx="33528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2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97000"/>
            <a:ext cx="4267200" cy="252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238500"/>
            <a:ext cx="2736850" cy="4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3873500"/>
            <a:ext cx="1295400" cy="51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5486400" y="3111500"/>
            <a:ext cx="33528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6019800" y="3810000"/>
            <a:ext cx="24384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2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397000"/>
            <a:ext cx="3581400" cy="231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175001"/>
            <a:ext cx="2755900" cy="46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3746500"/>
            <a:ext cx="1816100" cy="60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5410200" y="3111500"/>
            <a:ext cx="33528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5867400" y="3746500"/>
            <a:ext cx="24384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15000" cy="10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0"/>
            <a:ext cx="5638800" cy="68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59001"/>
            <a:ext cx="5181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1333500"/>
            <a:ext cx="1765300" cy="47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2349500"/>
            <a:ext cx="2159000" cy="5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59300" y="3111500"/>
            <a:ext cx="45847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6477000" y="1333500"/>
            <a:ext cx="2438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6553200" y="2413000"/>
            <a:ext cx="2438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4572000" y="3175000"/>
            <a:ext cx="4572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315 – 317</a:t>
            </a:r>
          </a:p>
          <a:p>
            <a:endParaRPr lang="en-US" dirty="0" smtClean="0"/>
          </a:p>
          <a:p>
            <a:r>
              <a:rPr lang="en-US" dirty="0" smtClean="0"/>
              <a:t>7 – 12, 16 – 21, 25 - 37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315 – 317</a:t>
            </a:r>
          </a:p>
          <a:p>
            <a:endParaRPr lang="en-US" dirty="0" smtClean="0"/>
          </a:p>
          <a:p>
            <a:r>
              <a:rPr lang="en-US" dirty="0" smtClean="0"/>
              <a:t>7 – 12, 16 – 21, 25 – 37, 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parallel lines are intersected by a second pair of parallel lines that are the same distance apart as the first set of parallel lines then the parallelogram formed is a rhombus.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40000"/>
            <a:ext cx="868861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 Investigation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52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Rhombus Diagonal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Diagonals of a rhombus are perpendicular and they are bisectors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 Investigation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0"/>
            <a:ext cx="9144000" cy="402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Rhombus Angle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diagonals of a rhombus bisect the angles of a rhombus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 Investigation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52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Rectangle Diagonal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diagonals if a rectangle are congruent and bisectors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Rectangles are also parallelograms, so all parallelogram conjectures also apply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6101</TotalTime>
  <Words>215</Words>
  <Application>Microsoft Office PowerPoint</Application>
  <PresentationFormat>On-screen Show (16:10)</PresentationFormat>
  <Paragraphs>74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Jeff01</vt:lpstr>
      <vt:lpstr>Geometry 6-4</vt:lpstr>
      <vt:lpstr>Slide 2</vt:lpstr>
      <vt:lpstr>Special Parallelograms</vt:lpstr>
      <vt:lpstr>Rhombus Investigation</vt:lpstr>
      <vt:lpstr>Rhombus Diagonal Theorem</vt:lpstr>
      <vt:lpstr>Rhombus Investigation</vt:lpstr>
      <vt:lpstr>Rhombus Angle Conjecture</vt:lpstr>
      <vt:lpstr>Rectangle Investigation</vt:lpstr>
      <vt:lpstr>Rectangle Diagonal Conjecture</vt:lpstr>
      <vt:lpstr>Combination</vt:lpstr>
      <vt:lpstr>Square Diagonal Conjecture</vt:lpstr>
      <vt:lpstr>Sample Problems</vt:lpstr>
      <vt:lpstr>Sample Problems</vt:lpstr>
      <vt:lpstr>Sample Problems</vt:lpstr>
      <vt:lpstr>Sample Problems</vt:lpstr>
      <vt:lpstr>Sample Problems</vt:lpstr>
      <vt:lpstr>Sample Problems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Homework</vt:lpstr>
      <vt:lpstr>Honors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476</cp:revision>
  <dcterms:created xsi:type="dcterms:W3CDTF">2008-08-10T20:43:11Z</dcterms:created>
  <dcterms:modified xsi:type="dcterms:W3CDTF">2014-11-04T00:49:00Z</dcterms:modified>
</cp:coreProperties>
</file>