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602" y="402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2FEF3-AE92-4A31-B473-C2BC9D6440B0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1EE27-862E-406F-B010-08034C1A27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37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98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80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43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02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60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7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19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45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7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55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40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96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6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4343401"/>
            <a:ext cx="6000750" cy="8001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8859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961209" y="2246710"/>
            <a:ext cx="5143500" cy="650081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172200" y="0"/>
            <a:ext cx="685800" cy="51435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71450"/>
            <a:ext cx="1543050" cy="4663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71450"/>
            <a:ext cx="4514850" cy="4663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4286250"/>
            <a:ext cx="65151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71450"/>
            <a:ext cx="6515100" cy="405765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4286251"/>
            <a:ext cx="5829300" cy="85725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" y="720091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961209" y="2246710"/>
            <a:ext cx="5143500" cy="650081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172200" y="0"/>
            <a:ext cx="685800" cy="51435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240030"/>
            <a:ext cx="3200400" cy="3589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40030"/>
            <a:ext cx="3200400" cy="3589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4286250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02871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51510"/>
            <a:ext cx="3030141" cy="3429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2" y="102871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6152" y="651510"/>
            <a:ext cx="3031331" cy="3429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271962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37385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2871"/>
            <a:ext cx="2256235" cy="396430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1480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171450"/>
            <a:ext cx="4114800" cy="370332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453985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86250"/>
            <a:ext cx="6858000" cy="8572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286250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14300"/>
            <a:ext cx="6629400" cy="405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286250"/>
            <a:ext cx="6858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Geometry 1-3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057400"/>
            <a:ext cx="5257800" cy="985838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rgbClr val="0070C0"/>
                </a:solidFill>
              </a:rPr>
              <a:t>Segments, Rays, Parallel Lines and Planes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Skew lines</a:t>
            </a:r>
          </a:p>
          <a:p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Skew lines </a:t>
            </a:r>
            <a:r>
              <a:rPr lang="en-US" dirty="0"/>
              <a:t>are lines that are not in the same plane that do not intersect.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Parallel Planes</a:t>
            </a:r>
          </a:p>
          <a:p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Parallel Planes </a:t>
            </a:r>
            <a:r>
              <a:rPr lang="en-US" dirty="0"/>
              <a:t>are planes that do not intersect.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9550"/>
            <a:ext cx="6629400" cy="78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3300" y="938212"/>
            <a:ext cx="33147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09662"/>
            <a:ext cx="3771900" cy="206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57350" y="1223962"/>
            <a:ext cx="1600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57350" y="1624012"/>
            <a:ext cx="876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4500" y="2024062"/>
            <a:ext cx="600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28950" y="2424112"/>
            <a:ext cx="876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2824162"/>
            <a:ext cx="1600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" y="133350"/>
            <a:ext cx="62674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8575" y="747713"/>
            <a:ext cx="30289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25" y="1033463"/>
            <a:ext cx="297524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66975" y="1033464"/>
            <a:ext cx="971550" cy="29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52725" y="1490663"/>
            <a:ext cx="12001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4075" y="1833563"/>
            <a:ext cx="1147763" cy="24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38475" y="2119313"/>
            <a:ext cx="1000125" cy="26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66925" y="2633664"/>
            <a:ext cx="1647825" cy="27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9550"/>
            <a:ext cx="617596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5901" y="538163"/>
            <a:ext cx="1562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1" y="1681163"/>
            <a:ext cx="22098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881063"/>
            <a:ext cx="4114800" cy="49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1" y="1166813"/>
            <a:ext cx="381000" cy="1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1624013"/>
            <a:ext cx="4229100" cy="58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1901" y="2024063"/>
            <a:ext cx="4000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" y="2538413"/>
            <a:ext cx="4693444" cy="70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85952" y="3109913"/>
            <a:ext cx="43641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20 – 22</a:t>
            </a:r>
          </a:p>
          <a:p>
            <a:endParaRPr lang="en-US" dirty="0"/>
          </a:p>
          <a:p>
            <a:r>
              <a:rPr lang="en-US" dirty="0"/>
              <a:t>25-32, 44-47, 55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Line Segment </a:t>
            </a:r>
            <a:r>
              <a:rPr lang="en-US" dirty="0"/>
              <a:t>– Consists of two points called endpoints.  Symbol = line without arrows over letters.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885950"/>
            <a:ext cx="245966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Ray</a:t>
            </a:r>
            <a:r>
              <a:rPr lang="en-US" dirty="0"/>
              <a:t> – Begins at a point and extends infinitely in one direction.  Symbol = letters with line with one arrow head above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943100"/>
            <a:ext cx="4914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450" y="3086100"/>
            <a:ext cx="22193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Opposite Rays</a:t>
            </a:r>
            <a:r>
              <a:rPr lang="en-US" dirty="0"/>
              <a:t> – Two collinear rays with the same endpoint.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" y="1800226"/>
            <a:ext cx="5351860" cy="76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14501" y="2700338"/>
          <a:ext cx="730250" cy="49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253800" imgH="228600" progId="Equation.3">
                  <p:embed/>
                </p:oleObj>
              </mc:Choice>
              <mc:Fallback>
                <p:oleObj name="Equation" r:id="rId5" imgW="2538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1" y="2700338"/>
                        <a:ext cx="730250" cy="4929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486151" y="2743201"/>
          <a:ext cx="692944" cy="466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241200" imgH="215640" progId="Equation.3">
                  <p:embed/>
                </p:oleObj>
              </mc:Choice>
              <mc:Fallback>
                <p:oleObj name="Equation" r:id="rId7" imgW="241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1" y="2743201"/>
                        <a:ext cx="692944" cy="4661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try to write a definition, with this format.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5886450" cy="98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try to write a definition, with this format.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1371600"/>
            <a:ext cx="5543550" cy="98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0150" y="3043238"/>
            <a:ext cx="4552950" cy="67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00051" y="2614614"/>
            <a:ext cx="62467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rgbClr val="00B050"/>
                </a:solidFill>
              </a:rPr>
              <a:t>Do any of these figures fit your definition?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5837"/>
            <a:ext cx="68580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42938"/>
            <a:ext cx="287885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" y="2057400"/>
            <a:ext cx="531495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"/>
            <a:ext cx="325755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9149" y="1843087"/>
            <a:ext cx="4078851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38</TotalTime>
  <Words>162</Words>
  <Application>Microsoft Office PowerPoint</Application>
  <PresentationFormat>Custom</PresentationFormat>
  <Paragraphs>46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Jeff01</vt:lpstr>
      <vt:lpstr>Equation</vt:lpstr>
      <vt:lpstr>Geometry 1-3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Examples</vt:lpstr>
      <vt:lpstr>Examples</vt:lpstr>
      <vt:lpstr>Examples</vt:lpstr>
      <vt:lpstr>Homework</vt:lpstr>
    </vt:vector>
  </TitlesOfParts>
  <Company>Wall to Wall Stencils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1-3</dc:title>
  <dc:creator>Jeff Fronius</dc:creator>
  <cp:lastModifiedBy>Jeff Fronius</cp:lastModifiedBy>
  <cp:revision>10</cp:revision>
  <dcterms:created xsi:type="dcterms:W3CDTF">2012-08-06T18:53:50Z</dcterms:created>
  <dcterms:modified xsi:type="dcterms:W3CDTF">2016-07-22T20:25:09Z</dcterms:modified>
</cp:coreProperties>
</file>