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2293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321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948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8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9944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520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41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274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380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8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32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82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0-4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</p:spTree>
    <p:extLst>
      <p:ext uri="{BB962C8B-B14F-4D97-AF65-F5344CB8AC3E}">
        <p14:creationId xmlns:p14="http://schemas.microsoft.com/office/powerpoint/2010/main" val="259566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252" y="731521"/>
            <a:ext cx="1792040" cy="4141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252" y="1776548"/>
            <a:ext cx="7399690" cy="155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165" y="180427"/>
            <a:ext cx="1583835" cy="7237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663" y="1000908"/>
            <a:ext cx="6745639" cy="461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594" y="252550"/>
            <a:ext cx="1577486" cy="3784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203" y="655064"/>
            <a:ext cx="7114958" cy="620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0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05" y="304800"/>
            <a:ext cx="1811698" cy="483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05" y="1968907"/>
            <a:ext cx="1540563" cy="737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883" y="3887039"/>
            <a:ext cx="1989001" cy="493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5958" y="322466"/>
            <a:ext cx="3566396" cy="10869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7291" y="1883690"/>
            <a:ext cx="4328206" cy="1795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7291" y="3962939"/>
            <a:ext cx="2819407" cy="167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2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8" y="871987"/>
            <a:ext cx="8478564" cy="226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80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429" y="53984"/>
            <a:ext cx="1546106" cy="7996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364" y="1481777"/>
            <a:ext cx="8320436" cy="323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992" y="106236"/>
            <a:ext cx="1683756" cy="6951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68" y="1366543"/>
            <a:ext cx="8292432" cy="339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828" y="182880"/>
            <a:ext cx="2372538" cy="676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5649" y="955353"/>
            <a:ext cx="6051139" cy="465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6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1207" y="125975"/>
            <a:ext cx="3259543" cy="655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984" y="935674"/>
            <a:ext cx="8150576" cy="434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R-16</a:t>
            </a:r>
          </a:p>
          <a:p>
            <a:endParaRPr lang="en-US" dirty="0"/>
          </a:p>
          <a:p>
            <a:r>
              <a:rPr lang="en-US" dirty="0"/>
              <a:t>5,7,15,19,23,29,33,35</a:t>
            </a:r>
          </a:p>
        </p:txBody>
      </p:sp>
    </p:spTree>
    <p:extLst>
      <p:ext uri="{BB962C8B-B14F-4D97-AF65-F5344CB8AC3E}">
        <p14:creationId xmlns:p14="http://schemas.microsoft.com/office/powerpoint/2010/main" val="349806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71" y="741873"/>
            <a:ext cx="7438889" cy="26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76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772577"/>
            <a:ext cx="8146869" cy="34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8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27" y="209005"/>
            <a:ext cx="4149251" cy="698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453" y="981411"/>
            <a:ext cx="6924055" cy="462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9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0959" y="252550"/>
            <a:ext cx="1781470" cy="484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705" y="1077377"/>
            <a:ext cx="6106746" cy="384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8" y="252550"/>
            <a:ext cx="2287000" cy="4025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067" y="252550"/>
            <a:ext cx="4197421" cy="463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785" y="1696988"/>
            <a:ext cx="8275466" cy="230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49551"/>
            <a:ext cx="42862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49614"/>
            <a:ext cx="2800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1864014"/>
            <a:ext cx="2628900" cy="409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1" y="1349664"/>
            <a:ext cx="571499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50" y="2321214"/>
            <a:ext cx="457200" cy="42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768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"/>
            <a:ext cx="5867400" cy="2449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50044" y="1131093"/>
            <a:ext cx="1974079" cy="257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71700" y="1109662"/>
            <a:ext cx="4167499" cy="257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452561"/>
            <a:ext cx="1699901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57102" y="1395412"/>
            <a:ext cx="1714500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0100" y="1709736"/>
            <a:ext cx="1699901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43150" y="1681162"/>
            <a:ext cx="2412763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7250" y="1966911"/>
            <a:ext cx="1699901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00300" y="1966912"/>
            <a:ext cx="1699901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257300" y="2181224"/>
            <a:ext cx="1151546" cy="257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400300" y="2195512"/>
            <a:ext cx="2138585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" y="2438399"/>
            <a:ext cx="5977071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285750"/>
            <a:ext cx="57054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26" y="728663"/>
            <a:ext cx="2879524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75" y="1871663"/>
            <a:ext cx="203575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4175" y="1185863"/>
            <a:ext cx="2250046" cy="392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38425" y="2443163"/>
            <a:ext cx="3053635" cy="45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05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70</TotalTime>
  <Words>24</Words>
  <Application>Microsoft Office PowerPoint</Application>
  <PresentationFormat>On-screen Show (4:3)</PresentationFormat>
  <Paragraphs>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Georgia</vt:lpstr>
      <vt:lpstr>FroniusTheme</vt:lpstr>
      <vt:lpstr>Finite 0-4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Practice</vt:lpstr>
      <vt:lpstr>Equations</vt:lpstr>
      <vt:lpstr>Equations</vt:lpstr>
      <vt:lpstr>Equations</vt:lpstr>
      <vt:lpstr>Equations</vt:lpstr>
      <vt:lpstr>Equations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0-4</dc:title>
  <dc:creator>Jeff Fronius</dc:creator>
  <cp:lastModifiedBy>Jeff Fronius</cp:lastModifiedBy>
  <cp:revision>4</cp:revision>
  <dcterms:created xsi:type="dcterms:W3CDTF">2016-07-30T20:40:49Z</dcterms:created>
  <dcterms:modified xsi:type="dcterms:W3CDTF">2016-07-30T21:50:50Z</dcterms:modified>
</cp:coreProperties>
</file>