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2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>
        <p:scale>
          <a:sx n="100" d="100"/>
          <a:sy n="100" d="100"/>
        </p:scale>
        <p:origin x="78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3"/>
            <a:ext cx="8001000" cy="10668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5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389890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3680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1222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11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5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41989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0697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4" y="137161"/>
            <a:ext cx="4041775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4" y="868680"/>
            <a:ext cx="4041775" cy="45720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88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1338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0464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695951"/>
            <a:ext cx="3008313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49847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37161"/>
            <a:ext cx="3008313" cy="528574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960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2"/>
            <a:ext cx="5486400" cy="56673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40"/>
            <a:ext cx="5486400" cy="8048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5109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83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7" Type="http://schemas.openxmlformats.org/officeDocument/2006/relationships/image" Target="../media/image30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9.emf"/><Relationship Id="rId5" Type="http://schemas.openxmlformats.org/officeDocument/2006/relationships/image" Target="../media/image28.emf"/><Relationship Id="rId4" Type="http://schemas.openxmlformats.org/officeDocument/2006/relationships/image" Target="../media/image27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6.emf"/><Relationship Id="rId5" Type="http://schemas.openxmlformats.org/officeDocument/2006/relationships/image" Target="../media/image35.emf"/><Relationship Id="rId4" Type="http://schemas.openxmlformats.org/officeDocument/2006/relationships/image" Target="../media/image34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Finite 0.5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Inequalities</a:t>
            </a:r>
          </a:p>
        </p:txBody>
      </p:sp>
    </p:spTree>
    <p:extLst>
      <p:ext uri="{BB962C8B-B14F-4D97-AF65-F5344CB8AC3E}">
        <p14:creationId xmlns:p14="http://schemas.microsoft.com/office/powerpoint/2010/main" val="2586040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Inequalities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5735" y="235755"/>
            <a:ext cx="2504026" cy="515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13046"/>
            <a:ext cx="4297680" cy="3611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569" y="1406125"/>
            <a:ext cx="6687767" cy="18487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08396" y="3909565"/>
            <a:ext cx="5650940" cy="785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6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Inequalities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2307" y="273204"/>
            <a:ext cx="1845530" cy="4408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13046"/>
            <a:ext cx="4297680" cy="3611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4149" y="784696"/>
            <a:ext cx="5255623" cy="41628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91702" y="4921125"/>
            <a:ext cx="4761210" cy="754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56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Inequalities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5143" y="299259"/>
            <a:ext cx="1163245" cy="543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13046"/>
            <a:ext cx="4297680" cy="3611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166" y="1040160"/>
            <a:ext cx="8017068" cy="4122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25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Inequalities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5143" y="299259"/>
            <a:ext cx="1163245" cy="543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13046"/>
            <a:ext cx="4297680" cy="3611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1045" y="1916454"/>
            <a:ext cx="6561909" cy="14587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60949" y="842859"/>
            <a:ext cx="2264194" cy="11539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79194" y="4683269"/>
            <a:ext cx="6309642" cy="7424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9787" y="3375243"/>
            <a:ext cx="6561909" cy="119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23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Inequalities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42558"/>
            <a:ext cx="8108218" cy="309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918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Inequalities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7247" y="168983"/>
            <a:ext cx="1629238" cy="6492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13046"/>
            <a:ext cx="4297680" cy="3611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304637"/>
            <a:ext cx="8243466" cy="3638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81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Inequalities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7247" y="168983"/>
            <a:ext cx="1629238" cy="6492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13046"/>
            <a:ext cx="4297680" cy="3611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5782" y="1057275"/>
            <a:ext cx="2532300" cy="9122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1678" y="2208570"/>
            <a:ext cx="5720647" cy="13293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52288" y="3987989"/>
            <a:ext cx="5420037" cy="791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80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R-21</a:t>
            </a:r>
          </a:p>
          <a:p>
            <a:endParaRPr lang="en-US" dirty="0"/>
          </a:p>
          <a:p>
            <a:r>
              <a:rPr lang="en-US" dirty="0"/>
              <a:t>17,21,25,35,41,45,47,51</a:t>
            </a:r>
          </a:p>
        </p:txBody>
      </p:sp>
    </p:spTree>
    <p:extLst>
      <p:ext uri="{BB962C8B-B14F-4D97-AF65-F5344CB8AC3E}">
        <p14:creationId xmlns:p14="http://schemas.microsoft.com/office/powerpoint/2010/main" val="1509577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Inequalities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696" y="630180"/>
            <a:ext cx="6640008" cy="226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707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Inequalities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969" y="261256"/>
            <a:ext cx="6066062" cy="12955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21" y="2009879"/>
            <a:ext cx="7708116" cy="214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50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Inequalities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304" y="958387"/>
            <a:ext cx="7261392" cy="296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436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Inequalities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6423"/>
            <a:ext cx="2523999" cy="4286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881" y="231068"/>
            <a:ext cx="1738995" cy="4239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448" y="1213988"/>
            <a:ext cx="6152951" cy="165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73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Inequalities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6423"/>
            <a:ext cx="2523999" cy="4286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0498" y="226423"/>
            <a:ext cx="1797416" cy="4541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165" y="1349262"/>
            <a:ext cx="6865207" cy="150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69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Inequalities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824" y="116107"/>
            <a:ext cx="1582776" cy="7358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6423"/>
            <a:ext cx="2523999" cy="4286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565" y="1442041"/>
            <a:ext cx="7763955" cy="278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54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Inequalities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3041" y="226423"/>
            <a:ext cx="2117917" cy="68468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6423"/>
            <a:ext cx="2523999" cy="4286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998" y="1217896"/>
            <a:ext cx="7752760" cy="338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5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Inequalities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13046"/>
            <a:ext cx="4297680" cy="3611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8145" y="265360"/>
            <a:ext cx="2569535" cy="4565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743" y="1248701"/>
            <a:ext cx="6960262" cy="30244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31436" y="4335234"/>
            <a:ext cx="5081127" cy="929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07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onius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niusTheme" id="{DD837BCF-92DE-4CF5-A682-4F0B0C7955C2}" vid="{DE520C5D-82B2-4F76-A93C-766E6CD75F8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FroniusTheme</Template>
  <TotalTime>28</TotalTime>
  <Words>22</Words>
  <Application>Microsoft Office PowerPoint</Application>
  <PresentationFormat>On-screen Show (4:3)</PresentationFormat>
  <Paragraphs>21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Georgia</vt:lpstr>
      <vt:lpstr>FroniusTheme</vt:lpstr>
      <vt:lpstr>Finite 0.5</vt:lpstr>
      <vt:lpstr>Inequalities</vt:lpstr>
      <vt:lpstr>Inequalities</vt:lpstr>
      <vt:lpstr>Inequalities</vt:lpstr>
      <vt:lpstr>Inequalities</vt:lpstr>
      <vt:lpstr>Inequalities</vt:lpstr>
      <vt:lpstr>Inequalities</vt:lpstr>
      <vt:lpstr>Inequalities</vt:lpstr>
      <vt:lpstr>Inequalities</vt:lpstr>
      <vt:lpstr>Inequalities</vt:lpstr>
      <vt:lpstr>Inequalities</vt:lpstr>
      <vt:lpstr>Inequalities</vt:lpstr>
      <vt:lpstr>Inequalities</vt:lpstr>
      <vt:lpstr>Inequalities</vt:lpstr>
      <vt:lpstr>Inequalities</vt:lpstr>
      <vt:lpstr>Inequalities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Finite 0.5</dc:title>
  <dc:creator>Jeff Fronius</dc:creator>
  <cp:lastModifiedBy>Jeff Fronius</cp:lastModifiedBy>
  <cp:revision>4</cp:revision>
  <dcterms:created xsi:type="dcterms:W3CDTF">2016-07-30T21:52:58Z</dcterms:created>
  <dcterms:modified xsi:type="dcterms:W3CDTF">2016-07-30T22:21:11Z</dcterms:modified>
</cp:coreProperties>
</file>