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153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0273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56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658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592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4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74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756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7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65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24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9-1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Frequency Distributions; Measures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268013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Mean</a:t>
            </a: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100263" y="831850"/>
            <a:ext cx="5153025" cy="3575050"/>
            <a:chOff x="1605" y="1556"/>
            <a:chExt cx="3246" cy="2252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653" y="1604"/>
              <a:ext cx="3198" cy="220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1605" y="1556"/>
              <a:ext cx="3198" cy="2204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60"/>
            <p:cNvGrpSpPr>
              <a:grpSpLocks/>
            </p:cNvGrpSpPr>
            <p:nvPr/>
          </p:nvGrpSpPr>
          <p:grpSpPr bwMode="auto">
            <a:xfrm>
              <a:off x="1639" y="1557"/>
              <a:ext cx="3209" cy="2204"/>
              <a:chOff x="1639" y="1557"/>
              <a:chExt cx="3209" cy="2204"/>
            </a:xfrm>
          </p:grpSpPr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2389" y="2717"/>
                <a:ext cx="13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757" y="2829"/>
                <a:ext cx="89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13"/>
              <p:cNvSpPr>
                <a:spLocks noChangeArrowheads="1"/>
              </p:cNvSpPr>
              <p:nvPr/>
            </p:nvSpPr>
            <p:spPr bwMode="auto">
              <a:xfrm>
                <a:off x="1639" y="1557"/>
                <a:ext cx="4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The</a:t>
                </a:r>
                <a:endParaRPr lang="en-US" alt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2026" y="1557"/>
                <a:ext cx="57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mean</a:t>
                </a:r>
                <a:endParaRPr lang="en-US" altLang="en-US"/>
              </a:p>
            </p:txBody>
          </p:sp>
          <p:sp>
            <p:nvSpPr>
              <p:cNvPr id="12" name="Rectangle 15"/>
              <p:cNvSpPr>
                <a:spLocks noChangeArrowheads="1"/>
              </p:cNvSpPr>
              <p:nvPr/>
            </p:nvSpPr>
            <p:spPr bwMode="auto">
              <a:xfrm>
                <a:off x="2560" y="1557"/>
                <a:ext cx="35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for</a:t>
                </a:r>
                <a:endParaRPr lang="en-US" alt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2874" y="1557"/>
                <a:ext cx="20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a</a:t>
                </a:r>
                <a:endParaRPr lang="en-US" altLang="en-US"/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auto">
              <a:xfrm>
                <a:off x="3041" y="1557"/>
                <a:ext cx="84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grouped</a:t>
                </a:r>
                <a:endParaRPr lang="en-US" altLang="en-US"/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auto">
              <a:xfrm>
                <a:off x="3834" y="1557"/>
                <a:ext cx="97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frequency</a:t>
                </a:r>
                <a:endParaRPr lang="en-US" alt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1639" y="1888"/>
                <a:ext cx="115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  distribution</a:t>
                </a:r>
                <a:endParaRPr lang="en-US" altLang="en-US"/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auto">
              <a:xfrm>
                <a:off x="2503" y="1888"/>
                <a:ext cx="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2842" y="1888"/>
                <a:ext cx="24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is</a:t>
                </a:r>
                <a:endParaRPr lang="en-US" altLang="en-US"/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3046" y="1888"/>
                <a:ext cx="57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given</a:t>
                </a:r>
                <a:endParaRPr lang="en-US" altLang="en-US"/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auto">
              <a:xfrm>
                <a:off x="3579" y="1888"/>
                <a:ext cx="30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by</a:t>
                </a:r>
                <a:endParaRPr lang="en-US" altLang="en-US"/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auto">
              <a:xfrm>
                <a:off x="2366" y="2690"/>
                <a:ext cx="2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X</a:t>
                </a:r>
                <a:endParaRPr lang="en-US" altLang="en-US"/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auto">
              <a:xfrm>
                <a:off x="3072" y="2551"/>
                <a:ext cx="15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f</a:t>
                </a:r>
                <a:endParaRPr lang="en-US" altLang="en-US"/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3327" y="2551"/>
                <a:ext cx="2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X</a:t>
                </a:r>
                <a:endParaRPr lang="en-US" altLang="en-US"/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3148" y="2858"/>
                <a:ext cx="20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n</a:t>
                </a:r>
                <a:endParaRPr lang="en-US" altLang="en-US"/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1653" y="3134"/>
                <a:ext cx="54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Here</a:t>
                </a:r>
                <a:endParaRPr lang="en-US" altLang="en-US"/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148" y="3134"/>
                <a:ext cx="2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X</a:t>
                </a:r>
                <a:endParaRPr lang="en-US" altLang="en-US"/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2363" y="3134"/>
                <a:ext cx="20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 is</a:t>
                </a:r>
                <a:endParaRPr lang="en-US" altLang="en-US"/>
              </a:p>
            </p:txBody>
          </p:sp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2567" y="3134"/>
                <a:ext cx="32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 the</a:t>
                </a:r>
                <a:endParaRPr lang="en-US" altLang="en-US"/>
              </a:p>
            </p:txBody>
          </p:sp>
          <p:sp>
            <p:nvSpPr>
              <p:cNvPr id="29" name="Rectangle 32"/>
              <p:cNvSpPr>
                <a:spLocks noChangeArrowheads="1"/>
              </p:cNvSpPr>
              <p:nvPr/>
            </p:nvSpPr>
            <p:spPr bwMode="auto">
              <a:xfrm>
                <a:off x="2892" y="3134"/>
                <a:ext cx="1075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 correspond</a:t>
                </a:r>
                <a:endParaRPr lang="en-US" altLang="en-US"/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3899" y="3134"/>
                <a:ext cx="36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1000" i="1">
                    <a:solidFill>
                      <a:srgbClr val="000000"/>
                    </a:solidFill>
                  </a:rPr>
                  <a:t> </a:t>
                </a:r>
                <a:r>
                  <a:rPr lang="en-US" altLang="en-US" sz="2800" i="1">
                    <a:solidFill>
                      <a:srgbClr val="000000"/>
                    </a:solidFill>
                  </a:rPr>
                  <a:t>ing</a:t>
                </a:r>
                <a:endParaRPr lang="en-US" altLang="en-US"/>
              </a:p>
            </p:txBody>
          </p:sp>
          <p:sp>
            <p:nvSpPr>
              <p:cNvPr id="31" name="Rectangle 34"/>
              <p:cNvSpPr>
                <a:spLocks noChangeArrowheads="1"/>
              </p:cNvSpPr>
              <p:nvPr/>
            </p:nvSpPr>
            <p:spPr bwMode="auto">
              <a:xfrm>
                <a:off x="1639" y="3465"/>
                <a:ext cx="54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class</a:t>
                </a:r>
                <a:endParaRPr lang="en-US" altLang="en-US"/>
              </a:p>
            </p:txBody>
          </p:sp>
          <p:sp>
            <p:nvSpPr>
              <p:cNvPr id="32" name="Rectangle 35"/>
              <p:cNvSpPr>
                <a:spLocks noChangeArrowheads="1"/>
              </p:cNvSpPr>
              <p:nvPr/>
            </p:nvSpPr>
            <p:spPr bwMode="auto">
              <a:xfrm>
                <a:off x="2137" y="3465"/>
                <a:ext cx="9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 i="1">
                    <a:solidFill>
                      <a:srgbClr val="000000"/>
                    </a:solidFill>
                  </a:rPr>
                  <a:t>midpoint.</a:t>
                </a:r>
                <a:endParaRPr lang="en-US" altLang="en-US"/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3482" y="2726"/>
                <a:ext cx="99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i="1">
                    <a:solidFill>
                      <a:srgbClr val="000000"/>
                    </a:solidFill>
                  </a:rPr>
                  <a:t>m</a:t>
                </a:r>
                <a:endParaRPr lang="en-US" altLang="en-US"/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auto">
              <a:xfrm>
                <a:off x="2302" y="3309"/>
                <a:ext cx="99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i="1">
                    <a:solidFill>
                      <a:srgbClr val="000000"/>
                    </a:solidFill>
                  </a:rPr>
                  <a:t>m</a:t>
                </a:r>
                <a:endParaRPr lang="en-US" altLang="en-US"/>
              </a:p>
            </p:txBody>
          </p:sp>
          <p:sp>
            <p:nvSpPr>
              <p:cNvPr id="35" name="Rectangle 38"/>
              <p:cNvSpPr>
                <a:spLocks noChangeArrowheads="1"/>
              </p:cNvSpPr>
              <p:nvPr/>
            </p:nvSpPr>
            <p:spPr bwMode="auto">
              <a:xfrm>
                <a:off x="1971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36" name="Rectangle 39"/>
              <p:cNvSpPr>
                <a:spLocks noChangeArrowheads="1"/>
              </p:cNvSpPr>
              <p:nvPr/>
            </p:nvSpPr>
            <p:spPr bwMode="auto">
              <a:xfrm>
                <a:off x="2504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auto">
              <a:xfrm>
                <a:off x="2819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auto">
              <a:xfrm>
                <a:off x="2985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auto">
              <a:xfrm>
                <a:off x="3778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auto">
              <a:xfrm>
                <a:off x="4702" y="1557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auto">
              <a:xfrm>
                <a:off x="2786" y="1888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auto">
              <a:xfrm>
                <a:off x="2990" y="1888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auto">
              <a:xfrm>
                <a:off x="3523" y="1888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auto">
              <a:xfrm>
                <a:off x="1646" y="2690"/>
                <a:ext cx="65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         </a:t>
                </a:r>
                <a:endParaRPr lang="en-US" altLang="en-US"/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auto">
              <a:xfrm>
                <a:off x="2200" y="2690"/>
                <a:ext cx="259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  </a:t>
                </a:r>
                <a:endParaRPr lang="en-US" altLang="en-US"/>
              </a:p>
            </p:txBody>
          </p:sp>
          <p:sp>
            <p:nvSpPr>
              <p:cNvPr id="46" name="Rectangle 49"/>
              <p:cNvSpPr>
                <a:spLocks noChangeArrowheads="1"/>
              </p:cNvSpPr>
              <p:nvPr/>
            </p:nvSpPr>
            <p:spPr bwMode="auto">
              <a:xfrm>
                <a:off x="2579" y="2690"/>
                <a:ext cx="217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=</a:t>
                </a:r>
                <a:endParaRPr lang="en-US" altLang="en-US"/>
              </a:p>
            </p:txBody>
          </p:sp>
          <p:sp>
            <p:nvSpPr>
              <p:cNvPr id="47" name="Rectangle 50"/>
              <p:cNvSpPr>
                <a:spLocks noChangeArrowheads="1"/>
              </p:cNvSpPr>
              <p:nvPr/>
            </p:nvSpPr>
            <p:spPr bwMode="auto">
              <a:xfrm>
                <a:off x="2950" y="2551"/>
                <a:ext cx="165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(</a:t>
                </a:r>
                <a:endParaRPr lang="en-US" altLang="en-US"/>
              </a:p>
            </p:txBody>
          </p:sp>
          <p:sp>
            <p:nvSpPr>
              <p:cNvPr id="48" name="Rectangle 51"/>
              <p:cNvSpPr>
                <a:spLocks noChangeArrowheads="1"/>
              </p:cNvSpPr>
              <p:nvPr/>
            </p:nvSpPr>
            <p:spPr bwMode="auto">
              <a:xfrm>
                <a:off x="3568" y="2551"/>
                <a:ext cx="165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)</a:t>
                </a:r>
                <a:endParaRPr lang="en-US" altLang="en-US"/>
              </a:p>
            </p:txBody>
          </p:sp>
          <p:sp>
            <p:nvSpPr>
              <p:cNvPr id="49" name="Rectangle 52"/>
              <p:cNvSpPr>
                <a:spLocks noChangeArrowheads="1"/>
              </p:cNvSpPr>
              <p:nvPr/>
            </p:nvSpPr>
            <p:spPr bwMode="auto">
              <a:xfrm>
                <a:off x="2092" y="3134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50" name="Rectangle 53"/>
              <p:cNvSpPr>
                <a:spLocks noChangeArrowheads="1"/>
              </p:cNvSpPr>
              <p:nvPr/>
            </p:nvSpPr>
            <p:spPr bwMode="auto">
              <a:xfrm>
                <a:off x="2512" y="3134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51" name="Rectangle 54"/>
              <p:cNvSpPr>
                <a:spLocks noChangeArrowheads="1"/>
              </p:cNvSpPr>
              <p:nvPr/>
            </p:nvSpPr>
            <p:spPr bwMode="auto">
              <a:xfrm>
                <a:off x="2837" y="3134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52" name="Rectangle 55"/>
              <p:cNvSpPr>
                <a:spLocks noChangeArrowheads="1"/>
              </p:cNvSpPr>
              <p:nvPr/>
            </p:nvSpPr>
            <p:spPr bwMode="auto">
              <a:xfrm>
                <a:off x="4183" y="3134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53" name="Rectangle 56"/>
              <p:cNvSpPr>
                <a:spLocks noChangeArrowheads="1"/>
              </p:cNvSpPr>
              <p:nvPr/>
            </p:nvSpPr>
            <p:spPr bwMode="auto">
              <a:xfrm>
                <a:off x="2081" y="3465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54" name="Rectangle 57"/>
              <p:cNvSpPr>
                <a:spLocks noChangeArrowheads="1"/>
              </p:cNvSpPr>
              <p:nvPr/>
            </p:nvSpPr>
            <p:spPr bwMode="auto">
              <a:xfrm>
                <a:off x="3218" y="2526"/>
                <a:ext cx="191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×</a:t>
                </a:r>
                <a:endParaRPr lang="en-US" altLang="en-US"/>
              </a:p>
            </p:txBody>
          </p:sp>
          <p:sp>
            <p:nvSpPr>
              <p:cNvPr id="55" name="Rectangle 58"/>
              <p:cNvSpPr>
                <a:spLocks noChangeArrowheads="1"/>
              </p:cNvSpPr>
              <p:nvPr/>
            </p:nvSpPr>
            <p:spPr bwMode="auto">
              <a:xfrm>
                <a:off x="2766" y="2540"/>
                <a:ext cx="295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å</a:t>
                </a:r>
                <a:endParaRPr lang="en-US" altLang="en-US"/>
              </a:p>
            </p:txBody>
          </p:sp>
          <p:sp>
            <p:nvSpPr>
              <p:cNvPr id="56" name="Rectangle 59"/>
              <p:cNvSpPr>
                <a:spLocks noChangeArrowheads="1"/>
              </p:cNvSpPr>
              <p:nvPr/>
            </p:nvSpPr>
            <p:spPr bwMode="auto">
              <a:xfrm>
                <a:off x="3672" y="2690"/>
                <a:ext cx="14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2800">
                    <a:solidFill>
                      <a:srgbClr val="000000"/>
                    </a:solidFill>
                  </a:rPr>
                  <a:t>.</a:t>
                </a:r>
                <a:endParaRPr lang="en-US" altLang="en-US"/>
              </a:p>
            </p:txBody>
          </p:sp>
        </p:grpSp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1605" y="1556"/>
              <a:ext cx="3199" cy="2205"/>
            </a:xfrm>
            <a:prstGeom prst="rect">
              <a:avLst/>
            </a:prstGeom>
            <a:noFill/>
            <a:ln w="50800">
              <a:solidFill>
                <a:srgbClr val="33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184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Example</a:t>
            </a:r>
          </a:p>
        </p:txBody>
      </p: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2560638" y="1390650"/>
            <a:ext cx="4492625" cy="2889250"/>
            <a:chOff x="1859" y="2004"/>
            <a:chExt cx="2830" cy="1820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1885" y="2029"/>
              <a:ext cx="1372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361" y="2065"/>
              <a:ext cx="2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2482" y="2065"/>
              <a:ext cx="14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533" y="206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2624" y="2065"/>
              <a:ext cx="16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695" y="2065"/>
              <a:ext cx="16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1885" y="2248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3282" y="2029"/>
              <a:ext cx="1381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3475" y="2065"/>
              <a:ext cx="2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3596" y="2065"/>
              <a:ext cx="16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3667" y="2065"/>
              <a:ext cx="1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3748" y="206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3839" y="2065"/>
              <a:ext cx="19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3940" y="2065"/>
              <a:ext cx="1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021" y="2065"/>
              <a:ext cx="19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4122" y="2065"/>
              <a:ext cx="1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203" y="2065"/>
              <a:ext cx="1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4284" y="206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4330" y="206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4376" y="2065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282" y="2248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1859" y="2004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1859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1876" y="20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1876" y="20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1885" y="2004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1885" y="2021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3257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3257" y="2021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3282" y="2004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3282" y="2021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4681" y="2004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4664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4664" y="20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4664" y="20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1859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1876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3257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3274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4664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4681" y="2029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1885" y="2333"/>
              <a:ext cx="1372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2162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2253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2344" y="2369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2390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2481" y="2369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2527" y="2369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2588" y="2369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2634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2725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2816" y="2369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2862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1885" y="2552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282" y="2333"/>
              <a:ext cx="1381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3925" y="2369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82" y="2552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1876" y="2308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1859" y="2308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1885" y="2308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1885" y="2324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257" y="230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257" y="2324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3"/>
            <p:cNvSpPr>
              <a:spLocks noChangeArrowheads="1"/>
            </p:cNvSpPr>
            <p:nvPr/>
          </p:nvSpPr>
          <p:spPr bwMode="auto">
            <a:xfrm>
              <a:off x="3274" y="230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3274" y="2324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5"/>
            <p:cNvSpPr>
              <a:spLocks noChangeArrowheads="1"/>
            </p:cNvSpPr>
            <p:nvPr/>
          </p:nvSpPr>
          <p:spPr bwMode="auto">
            <a:xfrm>
              <a:off x="3282" y="2308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76"/>
            <p:cNvSpPr>
              <a:spLocks noChangeArrowheads="1"/>
            </p:cNvSpPr>
            <p:nvPr/>
          </p:nvSpPr>
          <p:spPr bwMode="auto">
            <a:xfrm>
              <a:off x="3282" y="2324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77"/>
            <p:cNvSpPr>
              <a:spLocks noChangeArrowheads="1"/>
            </p:cNvSpPr>
            <p:nvPr/>
          </p:nvSpPr>
          <p:spPr bwMode="auto">
            <a:xfrm>
              <a:off x="4681" y="2308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8"/>
            <p:cNvSpPr>
              <a:spLocks noChangeArrowheads="1"/>
            </p:cNvSpPr>
            <p:nvPr/>
          </p:nvSpPr>
          <p:spPr bwMode="auto">
            <a:xfrm>
              <a:off x="4664" y="2308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9"/>
            <p:cNvSpPr>
              <a:spLocks noChangeArrowheads="1"/>
            </p:cNvSpPr>
            <p:nvPr/>
          </p:nvSpPr>
          <p:spPr bwMode="auto">
            <a:xfrm>
              <a:off x="1859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80"/>
            <p:cNvSpPr>
              <a:spLocks noChangeArrowheads="1"/>
            </p:cNvSpPr>
            <p:nvPr/>
          </p:nvSpPr>
          <p:spPr bwMode="auto">
            <a:xfrm>
              <a:off x="1876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81"/>
            <p:cNvSpPr>
              <a:spLocks noChangeArrowheads="1"/>
            </p:cNvSpPr>
            <p:nvPr/>
          </p:nvSpPr>
          <p:spPr bwMode="auto">
            <a:xfrm>
              <a:off x="3257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2"/>
            <p:cNvSpPr>
              <a:spLocks noChangeArrowheads="1"/>
            </p:cNvSpPr>
            <p:nvPr/>
          </p:nvSpPr>
          <p:spPr bwMode="auto">
            <a:xfrm>
              <a:off x="3274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83"/>
            <p:cNvSpPr>
              <a:spLocks noChangeArrowheads="1"/>
            </p:cNvSpPr>
            <p:nvPr/>
          </p:nvSpPr>
          <p:spPr bwMode="auto">
            <a:xfrm>
              <a:off x="4664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84"/>
            <p:cNvSpPr>
              <a:spLocks noChangeArrowheads="1"/>
            </p:cNvSpPr>
            <p:nvPr/>
          </p:nvSpPr>
          <p:spPr bwMode="auto">
            <a:xfrm>
              <a:off x="4681" y="2333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85"/>
            <p:cNvSpPr>
              <a:spLocks noChangeArrowheads="1"/>
            </p:cNvSpPr>
            <p:nvPr/>
          </p:nvSpPr>
          <p:spPr bwMode="auto">
            <a:xfrm>
              <a:off x="1885" y="2636"/>
              <a:ext cx="1372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86"/>
            <p:cNvSpPr>
              <a:spLocks noChangeArrowheads="1"/>
            </p:cNvSpPr>
            <p:nvPr/>
          </p:nvSpPr>
          <p:spPr bwMode="auto">
            <a:xfrm>
              <a:off x="2162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1" name="Rectangle 87"/>
            <p:cNvSpPr>
              <a:spLocks noChangeArrowheads="1"/>
            </p:cNvSpPr>
            <p:nvPr/>
          </p:nvSpPr>
          <p:spPr bwMode="auto">
            <a:xfrm>
              <a:off x="2253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2" name="Rectangle 88"/>
            <p:cNvSpPr>
              <a:spLocks noChangeArrowheads="1"/>
            </p:cNvSpPr>
            <p:nvPr/>
          </p:nvSpPr>
          <p:spPr bwMode="auto">
            <a:xfrm>
              <a:off x="2344" y="267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3" name="Rectangle 89"/>
            <p:cNvSpPr>
              <a:spLocks noChangeArrowheads="1"/>
            </p:cNvSpPr>
            <p:nvPr/>
          </p:nvSpPr>
          <p:spPr bwMode="auto">
            <a:xfrm>
              <a:off x="2390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4" name="Rectangle 90"/>
            <p:cNvSpPr>
              <a:spLocks noChangeArrowheads="1"/>
            </p:cNvSpPr>
            <p:nvPr/>
          </p:nvSpPr>
          <p:spPr bwMode="auto">
            <a:xfrm>
              <a:off x="2481" y="267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5" name="Rectangle 91"/>
            <p:cNvSpPr>
              <a:spLocks noChangeArrowheads="1"/>
            </p:cNvSpPr>
            <p:nvPr/>
          </p:nvSpPr>
          <p:spPr bwMode="auto">
            <a:xfrm>
              <a:off x="2527" y="2672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6" name="Rectangle 92"/>
            <p:cNvSpPr>
              <a:spLocks noChangeArrowheads="1"/>
            </p:cNvSpPr>
            <p:nvPr/>
          </p:nvSpPr>
          <p:spPr bwMode="auto">
            <a:xfrm>
              <a:off x="2588" y="267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7" name="Rectangle 93"/>
            <p:cNvSpPr>
              <a:spLocks noChangeArrowheads="1"/>
            </p:cNvSpPr>
            <p:nvPr/>
          </p:nvSpPr>
          <p:spPr bwMode="auto">
            <a:xfrm>
              <a:off x="2634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8" name="Rectangle 94"/>
            <p:cNvSpPr>
              <a:spLocks noChangeArrowheads="1"/>
            </p:cNvSpPr>
            <p:nvPr/>
          </p:nvSpPr>
          <p:spPr bwMode="auto">
            <a:xfrm>
              <a:off x="2725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9" name="Rectangle 95"/>
            <p:cNvSpPr>
              <a:spLocks noChangeArrowheads="1"/>
            </p:cNvSpPr>
            <p:nvPr/>
          </p:nvSpPr>
          <p:spPr bwMode="auto">
            <a:xfrm>
              <a:off x="2816" y="267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0" name="Rectangle 96"/>
            <p:cNvSpPr>
              <a:spLocks noChangeArrowheads="1"/>
            </p:cNvSpPr>
            <p:nvPr/>
          </p:nvSpPr>
          <p:spPr bwMode="auto">
            <a:xfrm>
              <a:off x="2862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1" name="Rectangle 97"/>
            <p:cNvSpPr>
              <a:spLocks noChangeArrowheads="1"/>
            </p:cNvSpPr>
            <p:nvPr/>
          </p:nvSpPr>
          <p:spPr bwMode="auto">
            <a:xfrm>
              <a:off x="1885" y="2855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98"/>
            <p:cNvSpPr>
              <a:spLocks noChangeArrowheads="1"/>
            </p:cNvSpPr>
            <p:nvPr/>
          </p:nvSpPr>
          <p:spPr bwMode="auto">
            <a:xfrm>
              <a:off x="3282" y="2636"/>
              <a:ext cx="1381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99"/>
            <p:cNvSpPr>
              <a:spLocks noChangeArrowheads="1"/>
            </p:cNvSpPr>
            <p:nvPr/>
          </p:nvSpPr>
          <p:spPr bwMode="auto">
            <a:xfrm>
              <a:off x="3925" y="267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4" name="Rectangle 100"/>
            <p:cNvSpPr>
              <a:spLocks noChangeArrowheads="1"/>
            </p:cNvSpPr>
            <p:nvPr/>
          </p:nvSpPr>
          <p:spPr bwMode="auto">
            <a:xfrm>
              <a:off x="3282" y="2855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101"/>
            <p:cNvSpPr>
              <a:spLocks noChangeArrowheads="1"/>
            </p:cNvSpPr>
            <p:nvPr/>
          </p:nvSpPr>
          <p:spPr bwMode="auto">
            <a:xfrm>
              <a:off x="1876" y="261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02"/>
            <p:cNvSpPr>
              <a:spLocks noChangeArrowheads="1"/>
            </p:cNvSpPr>
            <p:nvPr/>
          </p:nvSpPr>
          <p:spPr bwMode="auto">
            <a:xfrm>
              <a:off x="1859" y="261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103"/>
            <p:cNvSpPr>
              <a:spLocks noChangeArrowheads="1"/>
            </p:cNvSpPr>
            <p:nvPr/>
          </p:nvSpPr>
          <p:spPr bwMode="auto">
            <a:xfrm>
              <a:off x="1885" y="2611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04"/>
            <p:cNvSpPr>
              <a:spLocks noChangeArrowheads="1"/>
            </p:cNvSpPr>
            <p:nvPr/>
          </p:nvSpPr>
          <p:spPr bwMode="auto">
            <a:xfrm>
              <a:off x="1885" y="2628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105"/>
            <p:cNvSpPr>
              <a:spLocks noChangeArrowheads="1"/>
            </p:cNvSpPr>
            <p:nvPr/>
          </p:nvSpPr>
          <p:spPr bwMode="auto">
            <a:xfrm>
              <a:off x="3257" y="261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106"/>
            <p:cNvSpPr>
              <a:spLocks noChangeArrowheads="1"/>
            </p:cNvSpPr>
            <p:nvPr/>
          </p:nvSpPr>
          <p:spPr bwMode="auto">
            <a:xfrm>
              <a:off x="3257" y="262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107"/>
            <p:cNvSpPr>
              <a:spLocks noChangeArrowheads="1"/>
            </p:cNvSpPr>
            <p:nvPr/>
          </p:nvSpPr>
          <p:spPr bwMode="auto">
            <a:xfrm>
              <a:off x="3274" y="261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108"/>
            <p:cNvSpPr>
              <a:spLocks noChangeArrowheads="1"/>
            </p:cNvSpPr>
            <p:nvPr/>
          </p:nvSpPr>
          <p:spPr bwMode="auto">
            <a:xfrm>
              <a:off x="3274" y="262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109"/>
            <p:cNvSpPr>
              <a:spLocks noChangeArrowheads="1"/>
            </p:cNvSpPr>
            <p:nvPr/>
          </p:nvSpPr>
          <p:spPr bwMode="auto">
            <a:xfrm>
              <a:off x="3282" y="2611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10"/>
            <p:cNvSpPr>
              <a:spLocks noChangeArrowheads="1"/>
            </p:cNvSpPr>
            <p:nvPr/>
          </p:nvSpPr>
          <p:spPr bwMode="auto">
            <a:xfrm>
              <a:off x="3282" y="2628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111"/>
            <p:cNvSpPr>
              <a:spLocks noChangeArrowheads="1"/>
            </p:cNvSpPr>
            <p:nvPr/>
          </p:nvSpPr>
          <p:spPr bwMode="auto">
            <a:xfrm>
              <a:off x="4681" y="261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12"/>
            <p:cNvSpPr>
              <a:spLocks noChangeArrowheads="1"/>
            </p:cNvSpPr>
            <p:nvPr/>
          </p:nvSpPr>
          <p:spPr bwMode="auto">
            <a:xfrm>
              <a:off x="4664" y="261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113"/>
            <p:cNvSpPr>
              <a:spLocks noChangeArrowheads="1"/>
            </p:cNvSpPr>
            <p:nvPr/>
          </p:nvSpPr>
          <p:spPr bwMode="auto">
            <a:xfrm>
              <a:off x="1859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14"/>
            <p:cNvSpPr>
              <a:spLocks noChangeArrowheads="1"/>
            </p:cNvSpPr>
            <p:nvPr/>
          </p:nvSpPr>
          <p:spPr bwMode="auto">
            <a:xfrm>
              <a:off x="1876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115"/>
            <p:cNvSpPr>
              <a:spLocks noChangeArrowheads="1"/>
            </p:cNvSpPr>
            <p:nvPr/>
          </p:nvSpPr>
          <p:spPr bwMode="auto">
            <a:xfrm>
              <a:off x="3257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Rectangle 116"/>
            <p:cNvSpPr>
              <a:spLocks noChangeArrowheads="1"/>
            </p:cNvSpPr>
            <p:nvPr/>
          </p:nvSpPr>
          <p:spPr bwMode="auto">
            <a:xfrm>
              <a:off x="3274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17"/>
            <p:cNvSpPr>
              <a:spLocks noChangeArrowheads="1"/>
            </p:cNvSpPr>
            <p:nvPr/>
          </p:nvSpPr>
          <p:spPr bwMode="auto">
            <a:xfrm>
              <a:off x="4664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18"/>
            <p:cNvSpPr>
              <a:spLocks noChangeArrowheads="1"/>
            </p:cNvSpPr>
            <p:nvPr/>
          </p:nvSpPr>
          <p:spPr bwMode="auto">
            <a:xfrm>
              <a:off x="4681" y="2636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19"/>
            <p:cNvSpPr>
              <a:spLocks noChangeArrowheads="1"/>
            </p:cNvSpPr>
            <p:nvPr/>
          </p:nvSpPr>
          <p:spPr bwMode="auto">
            <a:xfrm>
              <a:off x="1885" y="2940"/>
              <a:ext cx="1372" cy="21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20"/>
            <p:cNvSpPr>
              <a:spLocks noChangeArrowheads="1"/>
            </p:cNvSpPr>
            <p:nvPr/>
          </p:nvSpPr>
          <p:spPr bwMode="auto">
            <a:xfrm>
              <a:off x="2162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5" name="Rectangle 121"/>
            <p:cNvSpPr>
              <a:spLocks noChangeArrowheads="1"/>
            </p:cNvSpPr>
            <p:nvPr/>
          </p:nvSpPr>
          <p:spPr bwMode="auto">
            <a:xfrm>
              <a:off x="2253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6" name="Rectangle 122"/>
            <p:cNvSpPr>
              <a:spLocks noChangeArrowheads="1"/>
            </p:cNvSpPr>
            <p:nvPr/>
          </p:nvSpPr>
          <p:spPr bwMode="auto">
            <a:xfrm>
              <a:off x="2344" y="297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7" name="Rectangle 123"/>
            <p:cNvSpPr>
              <a:spLocks noChangeArrowheads="1"/>
            </p:cNvSpPr>
            <p:nvPr/>
          </p:nvSpPr>
          <p:spPr bwMode="auto">
            <a:xfrm>
              <a:off x="2390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8" name="Rectangle 124"/>
            <p:cNvSpPr>
              <a:spLocks noChangeArrowheads="1"/>
            </p:cNvSpPr>
            <p:nvPr/>
          </p:nvSpPr>
          <p:spPr bwMode="auto">
            <a:xfrm>
              <a:off x="2481" y="297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9" name="Rectangle 125"/>
            <p:cNvSpPr>
              <a:spLocks noChangeArrowheads="1"/>
            </p:cNvSpPr>
            <p:nvPr/>
          </p:nvSpPr>
          <p:spPr bwMode="auto">
            <a:xfrm>
              <a:off x="2527" y="2975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0" name="Rectangle 126"/>
            <p:cNvSpPr>
              <a:spLocks noChangeArrowheads="1"/>
            </p:cNvSpPr>
            <p:nvPr/>
          </p:nvSpPr>
          <p:spPr bwMode="auto">
            <a:xfrm>
              <a:off x="2588" y="297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1" name="Rectangle 127"/>
            <p:cNvSpPr>
              <a:spLocks noChangeArrowheads="1"/>
            </p:cNvSpPr>
            <p:nvPr/>
          </p:nvSpPr>
          <p:spPr bwMode="auto">
            <a:xfrm>
              <a:off x="2634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2" name="Rectangle 128"/>
            <p:cNvSpPr>
              <a:spLocks noChangeArrowheads="1"/>
            </p:cNvSpPr>
            <p:nvPr/>
          </p:nvSpPr>
          <p:spPr bwMode="auto">
            <a:xfrm>
              <a:off x="2725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3" name="Rectangle 129"/>
            <p:cNvSpPr>
              <a:spLocks noChangeArrowheads="1"/>
            </p:cNvSpPr>
            <p:nvPr/>
          </p:nvSpPr>
          <p:spPr bwMode="auto">
            <a:xfrm>
              <a:off x="2816" y="2975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4" name="Rectangle 130"/>
            <p:cNvSpPr>
              <a:spLocks noChangeArrowheads="1"/>
            </p:cNvSpPr>
            <p:nvPr/>
          </p:nvSpPr>
          <p:spPr bwMode="auto">
            <a:xfrm>
              <a:off x="2862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5" name="Rectangle 131"/>
            <p:cNvSpPr>
              <a:spLocks noChangeArrowheads="1"/>
            </p:cNvSpPr>
            <p:nvPr/>
          </p:nvSpPr>
          <p:spPr bwMode="auto">
            <a:xfrm>
              <a:off x="1885" y="3158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132"/>
            <p:cNvSpPr>
              <a:spLocks noChangeArrowheads="1"/>
            </p:cNvSpPr>
            <p:nvPr/>
          </p:nvSpPr>
          <p:spPr bwMode="auto">
            <a:xfrm>
              <a:off x="3282" y="2940"/>
              <a:ext cx="1381" cy="21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33"/>
            <p:cNvSpPr>
              <a:spLocks noChangeArrowheads="1"/>
            </p:cNvSpPr>
            <p:nvPr/>
          </p:nvSpPr>
          <p:spPr bwMode="auto">
            <a:xfrm>
              <a:off x="3925" y="2975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8" name="Rectangle 134"/>
            <p:cNvSpPr>
              <a:spLocks noChangeArrowheads="1"/>
            </p:cNvSpPr>
            <p:nvPr/>
          </p:nvSpPr>
          <p:spPr bwMode="auto">
            <a:xfrm>
              <a:off x="3282" y="3158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135"/>
            <p:cNvSpPr>
              <a:spLocks noChangeArrowheads="1"/>
            </p:cNvSpPr>
            <p:nvPr/>
          </p:nvSpPr>
          <p:spPr bwMode="auto">
            <a:xfrm>
              <a:off x="1876" y="2915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36"/>
            <p:cNvSpPr>
              <a:spLocks noChangeArrowheads="1"/>
            </p:cNvSpPr>
            <p:nvPr/>
          </p:nvSpPr>
          <p:spPr bwMode="auto">
            <a:xfrm>
              <a:off x="1859" y="2915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37"/>
            <p:cNvSpPr>
              <a:spLocks noChangeArrowheads="1"/>
            </p:cNvSpPr>
            <p:nvPr/>
          </p:nvSpPr>
          <p:spPr bwMode="auto">
            <a:xfrm>
              <a:off x="1885" y="2915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138"/>
            <p:cNvSpPr>
              <a:spLocks noChangeArrowheads="1"/>
            </p:cNvSpPr>
            <p:nvPr/>
          </p:nvSpPr>
          <p:spPr bwMode="auto">
            <a:xfrm>
              <a:off x="1885" y="2931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39"/>
            <p:cNvSpPr>
              <a:spLocks noChangeArrowheads="1"/>
            </p:cNvSpPr>
            <p:nvPr/>
          </p:nvSpPr>
          <p:spPr bwMode="auto">
            <a:xfrm>
              <a:off x="3257" y="2915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140"/>
            <p:cNvSpPr>
              <a:spLocks noChangeArrowheads="1"/>
            </p:cNvSpPr>
            <p:nvPr/>
          </p:nvSpPr>
          <p:spPr bwMode="auto">
            <a:xfrm>
              <a:off x="3257" y="293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141"/>
            <p:cNvSpPr>
              <a:spLocks noChangeArrowheads="1"/>
            </p:cNvSpPr>
            <p:nvPr/>
          </p:nvSpPr>
          <p:spPr bwMode="auto">
            <a:xfrm>
              <a:off x="3274" y="2915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142"/>
            <p:cNvSpPr>
              <a:spLocks noChangeArrowheads="1"/>
            </p:cNvSpPr>
            <p:nvPr/>
          </p:nvSpPr>
          <p:spPr bwMode="auto">
            <a:xfrm>
              <a:off x="3274" y="293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43"/>
            <p:cNvSpPr>
              <a:spLocks noChangeArrowheads="1"/>
            </p:cNvSpPr>
            <p:nvPr/>
          </p:nvSpPr>
          <p:spPr bwMode="auto">
            <a:xfrm>
              <a:off x="3282" y="2915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144"/>
            <p:cNvSpPr>
              <a:spLocks noChangeArrowheads="1"/>
            </p:cNvSpPr>
            <p:nvPr/>
          </p:nvSpPr>
          <p:spPr bwMode="auto">
            <a:xfrm>
              <a:off x="3282" y="2931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145"/>
            <p:cNvSpPr>
              <a:spLocks noChangeArrowheads="1"/>
            </p:cNvSpPr>
            <p:nvPr/>
          </p:nvSpPr>
          <p:spPr bwMode="auto">
            <a:xfrm>
              <a:off x="4681" y="2915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146"/>
            <p:cNvSpPr>
              <a:spLocks noChangeArrowheads="1"/>
            </p:cNvSpPr>
            <p:nvPr/>
          </p:nvSpPr>
          <p:spPr bwMode="auto">
            <a:xfrm>
              <a:off x="4664" y="2915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147"/>
            <p:cNvSpPr>
              <a:spLocks noChangeArrowheads="1"/>
            </p:cNvSpPr>
            <p:nvPr/>
          </p:nvSpPr>
          <p:spPr bwMode="auto">
            <a:xfrm>
              <a:off x="1859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48"/>
            <p:cNvSpPr>
              <a:spLocks noChangeArrowheads="1"/>
            </p:cNvSpPr>
            <p:nvPr/>
          </p:nvSpPr>
          <p:spPr bwMode="auto">
            <a:xfrm>
              <a:off x="1876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49"/>
            <p:cNvSpPr>
              <a:spLocks noChangeArrowheads="1"/>
            </p:cNvSpPr>
            <p:nvPr/>
          </p:nvSpPr>
          <p:spPr bwMode="auto">
            <a:xfrm>
              <a:off x="3257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50"/>
            <p:cNvSpPr>
              <a:spLocks noChangeArrowheads="1"/>
            </p:cNvSpPr>
            <p:nvPr/>
          </p:nvSpPr>
          <p:spPr bwMode="auto">
            <a:xfrm>
              <a:off x="3274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51"/>
            <p:cNvSpPr>
              <a:spLocks noChangeArrowheads="1"/>
            </p:cNvSpPr>
            <p:nvPr/>
          </p:nvSpPr>
          <p:spPr bwMode="auto">
            <a:xfrm>
              <a:off x="4664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52"/>
            <p:cNvSpPr>
              <a:spLocks noChangeArrowheads="1"/>
            </p:cNvSpPr>
            <p:nvPr/>
          </p:nvSpPr>
          <p:spPr bwMode="auto">
            <a:xfrm>
              <a:off x="4681" y="2940"/>
              <a:ext cx="8" cy="27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53"/>
            <p:cNvSpPr>
              <a:spLocks noChangeArrowheads="1"/>
            </p:cNvSpPr>
            <p:nvPr/>
          </p:nvSpPr>
          <p:spPr bwMode="auto">
            <a:xfrm>
              <a:off x="1885" y="3242"/>
              <a:ext cx="1372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154"/>
            <p:cNvSpPr>
              <a:spLocks noChangeArrowheads="1"/>
            </p:cNvSpPr>
            <p:nvPr/>
          </p:nvSpPr>
          <p:spPr bwMode="auto">
            <a:xfrm>
              <a:off x="2162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9" name="Rectangle 155"/>
            <p:cNvSpPr>
              <a:spLocks noChangeArrowheads="1"/>
            </p:cNvSpPr>
            <p:nvPr/>
          </p:nvSpPr>
          <p:spPr bwMode="auto">
            <a:xfrm>
              <a:off x="2253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0" name="Rectangle 156"/>
            <p:cNvSpPr>
              <a:spLocks noChangeArrowheads="1"/>
            </p:cNvSpPr>
            <p:nvPr/>
          </p:nvSpPr>
          <p:spPr bwMode="auto">
            <a:xfrm>
              <a:off x="2344" y="3278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1" name="Rectangle 157"/>
            <p:cNvSpPr>
              <a:spLocks noChangeArrowheads="1"/>
            </p:cNvSpPr>
            <p:nvPr/>
          </p:nvSpPr>
          <p:spPr bwMode="auto">
            <a:xfrm>
              <a:off x="2390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2" name="Rectangle 158"/>
            <p:cNvSpPr>
              <a:spLocks noChangeArrowheads="1"/>
            </p:cNvSpPr>
            <p:nvPr/>
          </p:nvSpPr>
          <p:spPr bwMode="auto">
            <a:xfrm>
              <a:off x="2481" y="3278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3" name="Rectangle 159"/>
            <p:cNvSpPr>
              <a:spLocks noChangeArrowheads="1"/>
            </p:cNvSpPr>
            <p:nvPr/>
          </p:nvSpPr>
          <p:spPr bwMode="auto">
            <a:xfrm>
              <a:off x="2527" y="3278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4" name="Rectangle 160"/>
            <p:cNvSpPr>
              <a:spLocks noChangeArrowheads="1"/>
            </p:cNvSpPr>
            <p:nvPr/>
          </p:nvSpPr>
          <p:spPr bwMode="auto">
            <a:xfrm>
              <a:off x="2588" y="3278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5" name="Rectangle 161"/>
            <p:cNvSpPr>
              <a:spLocks noChangeArrowheads="1"/>
            </p:cNvSpPr>
            <p:nvPr/>
          </p:nvSpPr>
          <p:spPr bwMode="auto">
            <a:xfrm>
              <a:off x="2634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6" name="Rectangle 162"/>
            <p:cNvSpPr>
              <a:spLocks noChangeArrowheads="1"/>
            </p:cNvSpPr>
            <p:nvPr/>
          </p:nvSpPr>
          <p:spPr bwMode="auto">
            <a:xfrm>
              <a:off x="2725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7" name="Rectangle 163"/>
            <p:cNvSpPr>
              <a:spLocks noChangeArrowheads="1"/>
            </p:cNvSpPr>
            <p:nvPr/>
          </p:nvSpPr>
          <p:spPr bwMode="auto">
            <a:xfrm>
              <a:off x="2816" y="3278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8" name="Rectangle 164"/>
            <p:cNvSpPr>
              <a:spLocks noChangeArrowheads="1"/>
            </p:cNvSpPr>
            <p:nvPr/>
          </p:nvSpPr>
          <p:spPr bwMode="auto">
            <a:xfrm>
              <a:off x="2862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9" name="Rectangle 165"/>
            <p:cNvSpPr>
              <a:spLocks noChangeArrowheads="1"/>
            </p:cNvSpPr>
            <p:nvPr/>
          </p:nvSpPr>
          <p:spPr bwMode="auto">
            <a:xfrm>
              <a:off x="1885" y="3461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Rectangle 166"/>
            <p:cNvSpPr>
              <a:spLocks noChangeArrowheads="1"/>
            </p:cNvSpPr>
            <p:nvPr/>
          </p:nvSpPr>
          <p:spPr bwMode="auto">
            <a:xfrm>
              <a:off x="3282" y="3242"/>
              <a:ext cx="1381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167"/>
            <p:cNvSpPr>
              <a:spLocks noChangeArrowheads="1"/>
            </p:cNvSpPr>
            <p:nvPr/>
          </p:nvSpPr>
          <p:spPr bwMode="auto">
            <a:xfrm>
              <a:off x="3925" y="3278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2" name="Rectangle 168"/>
            <p:cNvSpPr>
              <a:spLocks noChangeArrowheads="1"/>
            </p:cNvSpPr>
            <p:nvPr/>
          </p:nvSpPr>
          <p:spPr bwMode="auto">
            <a:xfrm>
              <a:off x="3282" y="3461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Rectangle 169"/>
            <p:cNvSpPr>
              <a:spLocks noChangeArrowheads="1"/>
            </p:cNvSpPr>
            <p:nvPr/>
          </p:nvSpPr>
          <p:spPr bwMode="auto">
            <a:xfrm>
              <a:off x="1876" y="321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170"/>
            <p:cNvSpPr>
              <a:spLocks noChangeArrowheads="1"/>
            </p:cNvSpPr>
            <p:nvPr/>
          </p:nvSpPr>
          <p:spPr bwMode="auto">
            <a:xfrm>
              <a:off x="1859" y="321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71"/>
            <p:cNvSpPr>
              <a:spLocks noChangeArrowheads="1"/>
            </p:cNvSpPr>
            <p:nvPr/>
          </p:nvSpPr>
          <p:spPr bwMode="auto">
            <a:xfrm>
              <a:off x="1885" y="3217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172"/>
            <p:cNvSpPr>
              <a:spLocks noChangeArrowheads="1"/>
            </p:cNvSpPr>
            <p:nvPr/>
          </p:nvSpPr>
          <p:spPr bwMode="auto">
            <a:xfrm>
              <a:off x="1885" y="3234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173"/>
            <p:cNvSpPr>
              <a:spLocks noChangeArrowheads="1"/>
            </p:cNvSpPr>
            <p:nvPr/>
          </p:nvSpPr>
          <p:spPr bwMode="auto">
            <a:xfrm>
              <a:off x="3257" y="321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174"/>
            <p:cNvSpPr>
              <a:spLocks noChangeArrowheads="1"/>
            </p:cNvSpPr>
            <p:nvPr/>
          </p:nvSpPr>
          <p:spPr bwMode="auto">
            <a:xfrm>
              <a:off x="3257" y="3234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Rectangle 175"/>
            <p:cNvSpPr>
              <a:spLocks noChangeArrowheads="1"/>
            </p:cNvSpPr>
            <p:nvPr/>
          </p:nvSpPr>
          <p:spPr bwMode="auto">
            <a:xfrm>
              <a:off x="3274" y="321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176"/>
            <p:cNvSpPr>
              <a:spLocks noChangeArrowheads="1"/>
            </p:cNvSpPr>
            <p:nvPr/>
          </p:nvSpPr>
          <p:spPr bwMode="auto">
            <a:xfrm>
              <a:off x="3274" y="3234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177"/>
            <p:cNvSpPr>
              <a:spLocks noChangeArrowheads="1"/>
            </p:cNvSpPr>
            <p:nvPr/>
          </p:nvSpPr>
          <p:spPr bwMode="auto">
            <a:xfrm>
              <a:off x="3282" y="3217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178"/>
            <p:cNvSpPr>
              <a:spLocks noChangeArrowheads="1"/>
            </p:cNvSpPr>
            <p:nvPr/>
          </p:nvSpPr>
          <p:spPr bwMode="auto">
            <a:xfrm>
              <a:off x="3282" y="3234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179"/>
            <p:cNvSpPr>
              <a:spLocks noChangeArrowheads="1"/>
            </p:cNvSpPr>
            <p:nvPr/>
          </p:nvSpPr>
          <p:spPr bwMode="auto">
            <a:xfrm>
              <a:off x="4681" y="321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180"/>
            <p:cNvSpPr>
              <a:spLocks noChangeArrowheads="1"/>
            </p:cNvSpPr>
            <p:nvPr/>
          </p:nvSpPr>
          <p:spPr bwMode="auto">
            <a:xfrm>
              <a:off x="4664" y="321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181"/>
            <p:cNvSpPr>
              <a:spLocks noChangeArrowheads="1"/>
            </p:cNvSpPr>
            <p:nvPr/>
          </p:nvSpPr>
          <p:spPr bwMode="auto">
            <a:xfrm>
              <a:off x="1859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182"/>
            <p:cNvSpPr>
              <a:spLocks noChangeArrowheads="1"/>
            </p:cNvSpPr>
            <p:nvPr/>
          </p:nvSpPr>
          <p:spPr bwMode="auto">
            <a:xfrm>
              <a:off x="1876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183"/>
            <p:cNvSpPr>
              <a:spLocks noChangeArrowheads="1"/>
            </p:cNvSpPr>
            <p:nvPr/>
          </p:nvSpPr>
          <p:spPr bwMode="auto">
            <a:xfrm>
              <a:off x="3257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184"/>
            <p:cNvSpPr>
              <a:spLocks noChangeArrowheads="1"/>
            </p:cNvSpPr>
            <p:nvPr/>
          </p:nvSpPr>
          <p:spPr bwMode="auto">
            <a:xfrm>
              <a:off x="3274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185"/>
            <p:cNvSpPr>
              <a:spLocks noChangeArrowheads="1"/>
            </p:cNvSpPr>
            <p:nvPr/>
          </p:nvSpPr>
          <p:spPr bwMode="auto">
            <a:xfrm>
              <a:off x="4664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186"/>
            <p:cNvSpPr>
              <a:spLocks noChangeArrowheads="1"/>
            </p:cNvSpPr>
            <p:nvPr/>
          </p:nvSpPr>
          <p:spPr bwMode="auto">
            <a:xfrm>
              <a:off x="4681" y="3242"/>
              <a:ext cx="8" cy="27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187"/>
            <p:cNvSpPr>
              <a:spLocks noChangeArrowheads="1"/>
            </p:cNvSpPr>
            <p:nvPr/>
          </p:nvSpPr>
          <p:spPr bwMode="auto">
            <a:xfrm>
              <a:off x="1885" y="3546"/>
              <a:ext cx="1372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188"/>
            <p:cNvSpPr>
              <a:spLocks noChangeArrowheads="1"/>
            </p:cNvSpPr>
            <p:nvPr/>
          </p:nvSpPr>
          <p:spPr bwMode="auto">
            <a:xfrm>
              <a:off x="2162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3" name="Rectangle 189"/>
            <p:cNvSpPr>
              <a:spLocks noChangeArrowheads="1"/>
            </p:cNvSpPr>
            <p:nvPr/>
          </p:nvSpPr>
          <p:spPr bwMode="auto">
            <a:xfrm>
              <a:off x="2253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4" name="Rectangle 190"/>
            <p:cNvSpPr>
              <a:spLocks noChangeArrowheads="1"/>
            </p:cNvSpPr>
            <p:nvPr/>
          </p:nvSpPr>
          <p:spPr bwMode="auto">
            <a:xfrm>
              <a:off x="2344" y="358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5" name="Rectangle 191"/>
            <p:cNvSpPr>
              <a:spLocks noChangeArrowheads="1"/>
            </p:cNvSpPr>
            <p:nvPr/>
          </p:nvSpPr>
          <p:spPr bwMode="auto">
            <a:xfrm>
              <a:off x="2390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6" name="Rectangle 192"/>
            <p:cNvSpPr>
              <a:spLocks noChangeArrowheads="1"/>
            </p:cNvSpPr>
            <p:nvPr/>
          </p:nvSpPr>
          <p:spPr bwMode="auto">
            <a:xfrm>
              <a:off x="2481" y="358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7" name="Rectangle 193"/>
            <p:cNvSpPr>
              <a:spLocks noChangeArrowheads="1"/>
            </p:cNvSpPr>
            <p:nvPr/>
          </p:nvSpPr>
          <p:spPr bwMode="auto">
            <a:xfrm>
              <a:off x="2527" y="3582"/>
              <a:ext cx="15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8" name="Rectangle 194"/>
            <p:cNvSpPr>
              <a:spLocks noChangeArrowheads="1"/>
            </p:cNvSpPr>
            <p:nvPr/>
          </p:nvSpPr>
          <p:spPr bwMode="auto">
            <a:xfrm>
              <a:off x="2588" y="358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9" name="Rectangle 195"/>
            <p:cNvSpPr>
              <a:spLocks noChangeArrowheads="1"/>
            </p:cNvSpPr>
            <p:nvPr/>
          </p:nvSpPr>
          <p:spPr bwMode="auto">
            <a:xfrm>
              <a:off x="2634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0" name="Rectangle 196"/>
            <p:cNvSpPr>
              <a:spLocks noChangeArrowheads="1"/>
            </p:cNvSpPr>
            <p:nvPr/>
          </p:nvSpPr>
          <p:spPr bwMode="auto">
            <a:xfrm>
              <a:off x="2725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1" name="Rectangle 197"/>
            <p:cNvSpPr>
              <a:spLocks noChangeArrowheads="1"/>
            </p:cNvSpPr>
            <p:nvPr/>
          </p:nvSpPr>
          <p:spPr bwMode="auto">
            <a:xfrm>
              <a:off x="2816" y="3582"/>
              <a:ext cx="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2" name="Rectangle 198"/>
            <p:cNvSpPr>
              <a:spLocks noChangeArrowheads="1"/>
            </p:cNvSpPr>
            <p:nvPr/>
          </p:nvSpPr>
          <p:spPr bwMode="auto">
            <a:xfrm>
              <a:off x="2862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3" name="Rectangle 199"/>
            <p:cNvSpPr>
              <a:spLocks noChangeArrowheads="1"/>
            </p:cNvSpPr>
            <p:nvPr/>
          </p:nvSpPr>
          <p:spPr bwMode="auto">
            <a:xfrm>
              <a:off x="1885" y="3765"/>
              <a:ext cx="1372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200"/>
            <p:cNvSpPr>
              <a:spLocks noChangeArrowheads="1"/>
            </p:cNvSpPr>
            <p:nvPr/>
          </p:nvSpPr>
          <p:spPr bwMode="auto">
            <a:xfrm>
              <a:off x="3282" y="3546"/>
              <a:ext cx="1381" cy="2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201"/>
            <p:cNvSpPr>
              <a:spLocks noChangeArrowheads="1"/>
            </p:cNvSpPr>
            <p:nvPr/>
          </p:nvSpPr>
          <p:spPr bwMode="auto">
            <a:xfrm>
              <a:off x="3925" y="3582"/>
              <a:ext cx="18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6" name="Rectangle 202"/>
            <p:cNvSpPr>
              <a:spLocks noChangeArrowheads="1"/>
            </p:cNvSpPr>
            <p:nvPr/>
          </p:nvSpPr>
          <p:spPr bwMode="auto">
            <a:xfrm>
              <a:off x="3282" y="3765"/>
              <a:ext cx="1381" cy="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203"/>
            <p:cNvSpPr>
              <a:spLocks noChangeArrowheads="1"/>
            </p:cNvSpPr>
            <p:nvPr/>
          </p:nvSpPr>
          <p:spPr bwMode="auto">
            <a:xfrm>
              <a:off x="1876" y="352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204"/>
            <p:cNvSpPr>
              <a:spLocks noChangeArrowheads="1"/>
            </p:cNvSpPr>
            <p:nvPr/>
          </p:nvSpPr>
          <p:spPr bwMode="auto">
            <a:xfrm>
              <a:off x="1859" y="352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205"/>
            <p:cNvSpPr>
              <a:spLocks noChangeArrowheads="1"/>
            </p:cNvSpPr>
            <p:nvPr/>
          </p:nvSpPr>
          <p:spPr bwMode="auto">
            <a:xfrm>
              <a:off x="1885" y="3521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206"/>
            <p:cNvSpPr>
              <a:spLocks noChangeArrowheads="1"/>
            </p:cNvSpPr>
            <p:nvPr/>
          </p:nvSpPr>
          <p:spPr bwMode="auto">
            <a:xfrm>
              <a:off x="1885" y="3537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207"/>
            <p:cNvSpPr>
              <a:spLocks noChangeArrowheads="1"/>
            </p:cNvSpPr>
            <p:nvPr/>
          </p:nvSpPr>
          <p:spPr bwMode="auto">
            <a:xfrm>
              <a:off x="3257" y="35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Rectangle 208"/>
            <p:cNvSpPr>
              <a:spLocks noChangeArrowheads="1"/>
            </p:cNvSpPr>
            <p:nvPr/>
          </p:nvSpPr>
          <p:spPr bwMode="auto">
            <a:xfrm>
              <a:off x="3257" y="353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209"/>
            <p:cNvSpPr>
              <a:spLocks noChangeArrowheads="1"/>
            </p:cNvSpPr>
            <p:nvPr/>
          </p:nvSpPr>
          <p:spPr bwMode="auto">
            <a:xfrm>
              <a:off x="3274" y="352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" name="Rectangle 211"/>
          <p:cNvSpPr>
            <a:spLocks noChangeArrowheads="1"/>
          </p:cNvSpPr>
          <p:nvPr/>
        </p:nvSpPr>
        <p:spPr bwMode="auto">
          <a:xfrm>
            <a:off x="4806950" y="38242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Rectangle 212"/>
          <p:cNvSpPr>
            <a:spLocks noChangeArrowheads="1"/>
          </p:cNvSpPr>
          <p:nvPr/>
        </p:nvSpPr>
        <p:spPr bwMode="auto">
          <a:xfrm>
            <a:off x="4819650" y="37988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Rectangle 213"/>
          <p:cNvSpPr>
            <a:spLocks noChangeArrowheads="1"/>
          </p:cNvSpPr>
          <p:nvPr/>
        </p:nvSpPr>
        <p:spPr bwMode="auto">
          <a:xfrm>
            <a:off x="4819650" y="38242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Rectangle 214"/>
          <p:cNvSpPr>
            <a:spLocks noChangeArrowheads="1"/>
          </p:cNvSpPr>
          <p:nvPr/>
        </p:nvSpPr>
        <p:spPr bwMode="auto">
          <a:xfrm>
            <a:off x="7040563" y="37988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Rectangle 215"/>
          <p:cNvSpPr>
            <a:spLocks noChangeArrowheads="1"/>
          </p:cNvSpPr>
          <p:nvPr/>
        </p:nvSpPr>
        <p:spPr bwMode="auto">
          <a:xfrm>
            <a:off x="7013575" y="37988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16"/>
          <p:cNvSpPr>
            <a:spLocks noChangeArrowheads="1"/>
          </p:cNvSpPr>
          <p:nvPr/>
        </p:nvSpPr>
        <p:spPr bwMode="auto">
          <a:xfrm>
            <a:off x="2560638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Rectangle 217"/>
          <p:cNvSpPr>
            <a:spLocks noChangeArrowheads="1"/>
          </p:cNvSpPr>
          <p:nvPr/>
        </p:nvSpPr>
        <p:spPr bwMode="auto">
          <a:xfrm>
            <a:off x="2587625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218"/>
          <p:cNvSpPr>
            <a:spLocks noChangeArrowheads="1"/>
          </p:cNvSpPr>
          <p:nvPr/>
        </p:nvSpPr>
        <p:spPr bwMode="auto">
          <a:xfrm>
            <a:off x="2560638" y="427990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Rectangle 219"/>
          <p:cNvSpPr>
            <a:spLocks noChangeArrowheads="1"/>
          </p:cNvSpPr>
          <p:nvPr/>
        </p:nvSpPr>
        <p:spPr bwMode="auto">
          <a:xfrm>
            <a:off x="2560638" y="4306888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220"/>
          <p:cNvSpPr>
            <a:spLocks noChangeArrowheads="1"/>
          </p:cNvSpPr>
          <p:nvPr/>
        </p:nvSpPr>
        <p:spPr bwMode="auto">
          <a:xfrm>
            <a:off x="2587625" y="4279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221"/>
          <p:cNvSpPr>
            <a:spLocks noChangeArrowheads="1"/>
          </p:cNvSpPr>
          <p:nvPr/>
        </p:nvSpPr>
        <p:spPr bwMode="auto">
          <a:xfrm>
            <a:off x="2587625" y="4279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22"/>
          <p:cNvSpPr>
            <a:spLocks noChangeArrowheads="1"/>
          </p:cNvSpPr>
          <p:nvPr/>
        </p:nvSpPr>
        <p:spPr bwMode="auto">
          <a:xfrm>
            <a:off x="2601913" y="427990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223"/>
          <p:cNvSpPr>
            <a:spLocks noChangeArrowheads="1"/>
          </p:cNvSpPr>
          <p:nvPr/>
        </p:nvSpPr>
        <p:spPr bwMode="auto">
          <a:xfrm>
            <a:off x="2601913" y="43068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224"/>
          <p:cNvSpPr>
            <a:spLocks noChangeArrowheads="1"/>
          </p:cNvSpPr>
          <p:nvPr/>
        </p:nvSpPr>
        <p:spPr bwMode="auto">
          <a:xfrm>
            <a:off x="4779963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225"/>
          <p:cNvSpPr>
            <a:spLocks noChangeArrowheads="1"/>
          </p:cNvSpPr>
          <p:nvPr/>
        </p:nvSpPr>
        <p:spPr bwMode="auto">
          <a:xfrm>
            <a:off x="4806950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226"/>
          <p:cNvSpPr>
            <a:spLocks noChangeArrowheads="1"/>
          </p:cNvSpPr>
          <p:nvPr/>
        </p:nvSpPr>
        <p:spPr bwMode="auto">
          <a:xfrm>
            <a:off x="4779963" y="4279900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227"/>
          <p:cNvSpPr>
            <a:spLocks noChangeArrowheads="1"/>
          </p:cNvSpPr>
          <p:nvPr/>
        </p:nvSpPr>
        <p:spPr bwMode="auto">
          <a:xfrm>
            <a:off x="4779963" y="4306888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28"/>
          <p:cNvSpPr>
            <a:spLocks noChangeArrowheads="1"/>
          </p:cNvSpPr>
          <p:nvPr/>
        </p:nvSpPr>
        <p:spPr bwMode="auto">
          <a:xfrm>
            <a:off x="4819650" y="427990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29"/>
          <p:cNvSpPr>
            <a:spLocks noChangeArrowheads="1"/>
          </p:cNvSpPr>
          <p:nvPr/>
        </p:nvSpPr>
        <p:spPr bwMode="auto">
          <a:xfrm>
            <a:off x="4819650" y="43068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230"/>
          <p:cNvSpPr>
            <a:spLocks noChangeArrowheads="1"/>
          </p:cNvSpPr>
          <p:nvPr/>
        </p:nvSpPr>
        <p:spPr bwMode="auto">
          <a:xfrm>
            <a:off x="7013575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31"/>
          <p:cNvSpPr>
            <a:spLocks noChangeArrowheads="1"/>
          </p:cNvSpPr>
          <p:nvPr/>
        </p:nvSpPr>
        <p:spPr bwMode="auto">
          <a:xfrm>
            <a:off x="7040563" y="38385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32"/>
          <p:cNvSpPr>
            <a:spLocks noChangeArrowheads="1"/>
          </p:cNvSpPr>
          <p:nvPr/>
        </p:nvSpPr>
        <p:spPr bwMode="auto">
          <a:xfrm>
            <a:off x="7040563" y="427990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233"/>
          <p:cNvSpPr>
            <a:spLocks noChangeArrowheads="1"/>
          </p:cNvSpPr>
          <p:nvPr/>
        </p:nvSpPr>
        <p:spPr bwMode="auto">
          <a:xfrm>
            <a:off x="7013575" y="4306888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234"/>
          <p:cNvSpPr>
            <a:spLocks noChangeArrowheads="1"/>
          </p:cNvSpPr>
          <p:nvPr/>
        </p:nvSpPr>
        <p:spPr bwMode="auto">
          <a:xfrm>
            <a:off x="7013575" y="4279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35"/>
          <p:cNvSpPr>
            <a:spLocks noChangeArrowheads="1"/>
          </p:cNvSpPr>
          <p:nvPr/>
        </p:nvSpPr>
        <p:spPr bwMode="auto">
          <a:xfrm>
            <a:off x="7013575" y="4279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36"/>
          <p:cNvSpPr>
            <a:spLocks noChangeArrowheads="1"/>
          </p:cNvSpPr>
          <p:nvPr/>
        </p:nvSpPr>
        <p:spPr bwMode="auto">
          <a:xfrm>
            <a:off x="2563813" y="4321175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0" name="Rectangle 237"/>
          <p:cNvSpPr>
            <a:spLocks noChangeArrowheads="1"/>
          </p:cNvSpPr>
          <p:nvPr/>
        </p:nvSpPr>
        <p:spPr bwMode="auto">
          <a:xfrm>
            <a:off x="2525713" y="1354138"/>
            <a:ext cx="2178050" cy="347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238"/>
          <p:cNvSpPr>
            <a:spLocks noChangeArrowheads="1"/>
          </p:cNvSpPr>
          <p:nvPr/>
        </p:nvSpPr>
        <p:spPr bwMode="auto">
          <a:xfrm>
            <a:off x="3281363" y="1411288"/>
            <a:ext cx="1952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2" name="Rectangle 239"/>
          <p:cNvSpPr>
            <a:spLocks noChangeArrowheads="1"/>
          </p:cNvSpPr>
          <p:nvPr/>
        </p:nvSpPr>
        <p:spPr bwMode="auto">
          <a:xfrm>
            <a:off x="3473450" y="1411288"/>
            <a:ext cx="809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3" name="Rectangle 240"/>
          <p:cNvSpPr>
            <a:spLocks noChangeArrowheads="1"/>
          </p:cNvSpPr>
          <p:nvPr/>
        </p:nvSpPr>
        <p:spPr bwMode="auto">
          <a:xfrm>
            <a:off x="3554413" y="14112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4" name="Rectangle 241"/>
          <p:cNvSpPr>
            <a:spLocks noChangeArrowheads="1"/>
          </p:cNvSpPr>
          <p:nvPr/>
        </p:nvSpPr>
        <p:spPr bwMode="auto">
          <a:xfrm>
            <a:off x="3698875" y="1411288"/>
            <a:ext cx="114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5" name="Rectangle 242"/>
          <p:cNvSpPr>
            <a:spLocks noChangeArrowheads="1"/>
          </p:cNvSpPr>
          <p:nvPr/>
        </p:nvSpPr>
        <p:spPr bwMode="auto">
          <a:xfrm>
            <a:off x="3811588" y="1411288"/>
            <a:ext cx="114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6" name="Rectangle 243"/>
          <p:cNvSpPr>
            <a:spLocks noChangeArrowheads="1"/>
          </p:cNvSpPr>
          <p:nvPr/>
        </p:nvSpPr>
        <p:spPr bwMode="auto">
          <a:xfrm>
            <a:off x="2525713" y="1701800"/>
            <a:ext cx="2178050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244"/>
          <p:cNvSpPr>
            <a:spLocks noChangeArrowheads="1"/>
          </p:cNvSpPr>
          <p:nvPr/>
        </p:nvSpPr>
        <p:spPr bwMode="auto">
          <a:xfrm>
            <a:off x="4743450" y="1354138"/>
            <a:ext cx="2192338" cy="347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45"/>
          <p:cNvSpPr>
            <a:spLocks noChangeArrowheads="1"/>
          </p:cNvSpPr>
          <p:nvPr/>
        </p:nvSpPr>
        <p:spPr bwMode="auto">
          <a:xfrm>
            <a:off x="5051425" y="1411288"/>
            <a:ext cx="1952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9" name="Rectangle 247"/>
          <p:cNvSpPr>
            <a:spLocks noChangeArrowheads="1"/>
          </p:cNvSpPr>
          <p:nvPr/>
        </p:nvSpPr>
        <p:spPr bwMode="auto">
          <a:xfrm>
            <a:off x="5356225" y="1411288"/>
            <a:ext cx="1301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0" name="Rectangle 249"/>
          <p:cNvSpPr>
            <a:spLocks noChangeArrowheads="1"/>
          </p:cNvSpPr>
          <p:nvPr/>
        </p:nvSpPr>
        <p:spPr bwMode="auto">
          <a:xfrm>
            <a:off x="5629275" y="1411288"/>
            <a:ext cx="1619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1" name="Rectangle 250"/>
          <p:cNvSpPr>
            <a:spLocks noChangeArrowheads="1"/>
          </p:cNvSpPr>
          <p:nvPr/>
        </p:nvSpPr>
        <p:spPr bwMode="auto">
          <a:xfrm>
            <a:off x="5789613" y="1411288"/>
            <a:ext cx="1301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2" name="Rectangle 251"/>
          <p:cNvSpPr>
            <a:spLocks noChangeArrowheads="1"/>
          </p:cNvSpPr>
          <p:nvPr/>
        </p:nvSpPr>
        <p:spPr bwMode="auto">
          <a:xfrm>
            <a:off x="5918200" y="1411288"/>
            <a:ext cx="1619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3" name="Rectangle 252"/>
          <p:cNvSpPr>
            <a:spLocks noChangeArrowheads="1"/>
          </p:cNvSpPr>
          <p:nvPr/>
        </p:nvSpPr>
        <p:spPr bwMode="auto">
          <a:xfrm>
            <a:off x="6078538" y="1411288"/>
            <a:ext cx="1301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4" name="Rectangle 254"/>
          <p:cNvSpPr>
            <a:spLocks noChangeArrowheads="1"/>
          </p:cNvSpPr>
          <p:nvPr/>
        </p:nvSpPr>
        <p:spPr bwMode="auto">
          <a:xfrm>
            <a:off x="6335713" y="14112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" name="Rectangle 257"/>
          <p:cNvSpPr>
            <a:spLocks noChangeArrowheads="1"/>
          </p:cNvSpPr>
          <p:nvPr/>
        </p:nvSpPr>
        <p:spPr bwMode="auto">
          <a:xfrm>
            <a:off x="4743450" y="1701800"/>
            <a:ext cx="2192338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255"/>
          <p:cNvSpPr>
            <a:spLocks noChangeArrowheads="1"/>
          </p:cNvSpPr>
          <p:nvPr/>
        </p:nvSpPr>
        <p:spPr bwMode="auto">
          <a:xfrm>
            <a:off x="6408738" y="14112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7" name="Rectangle 256"/>
          <p:cNvSpPr>
            <a:spLocks noChangeArrowheads="1"/>
          </p:cNvSpPr>
          <p:nvPr/>
        </p:nvSpPr>
        <p:spPr bwMode="auto">
          <a:xfrm>
            <a:off x="6481763" y="1411288"/>
            <a:ext cx="968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8" name="Rectangle 258"/>
          <p:cNvSpPr>
            <a:spLocks noChangeArrowheads="1"/>
          </p:cNvSpPr>
          <p:nvPr/>
        </p:nvSpPr>
        <p:spPr bwMode="auto">
          <a:xfrm>
            <a:off x="2486025" y="13160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Rectangle 259"/>
          <p:cNvSpPr>
            <a:spLocks noChangeArrowheads="1"/>
          </p:cNvSpPr>
          <p:nvPr/>
        </p:nvSpPr>
        <p:spPr bwMode="auto">
          <a:xfrm>
            <a:off x="2486025" y="1316038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260"/>
          <p:cNvSpPr>
            <a:spLocks noChangeArrowheads="1"/>
          </p:cNvSpPr>
          <p:nvPr/>
        </p:nvSpPr>
        <p:spPr bwMode="auto">
          <a:xfrm>
            <a:off x="2511425" y="13414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Rectangle 261"/>
          <p:cNvSpPr>
            <a:spLocks noChangeArrowheads="1"/>
          </p:cNvSpPr>
          <p:nvPr/>
        </p:nvSpPr>
        <p:spPr bwMode="auto">
          <a:xfrm>
            <a:off x="2511425" y="13414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262"/>
          <p:cNvSpPr>
            <a:spLocks noChangeArrowheads="1"/>
          </p:cNvSpPr>
          <p:nvPr/>
        </p:nvSpPr>
        <p:spPr bwMode="auto">
          <a:xfrm>
            <a:off x="2525713" y="131603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263"/>
          <p:cNvSpPr>
            <a:spLocks noChangeArrowheads="1"/>
          </p:cNvSpPr>
          <p:nvPr/>
        </p:nvSpPr>
        <p:spPr bwMode="auto">
          <a:xfrm>
            <a:off x="2525713" y="134143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Rectangle 264"/>
          <p:cNvSpPr>
            <a:spLocks noChangeArrowheads="1"/>
          </p:cNvSpPr>
          <p:nvPr/>
        </p:nvSpPr>
        <p:spPr bwMode="auto">
          <a:xfrm>
            <a:off x="4703763" y="1316038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265"/>
          <p:cNvSpPr>
            <a:spLocks noChangeArrowheads="1"/>
          </p:cNvSpPr>
          <p:nvPr/>
        </p:nvSpPr>
        <p:spPr bwMode="auto">
          <a:xfrm>
            <a:off x="4703763" y="1341438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Rectangle 266"/>
          <p:cNvSpPr>
            <a:spLocks noChangeArrowheads="1"/>
          </p:cNvSpPr>
          <p:nvPr/>
        </p:nvSpPr>
        <p:spPr bwMode="auto">
          <a:xfrm>
            <a:off x="4743450" y="131603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Rectangle 267"/>
          <p:cNvSpPr>
            <a:spLocks noChangeArrowheads="1"/>
          </p:cNvSpPr>
          <p:nvPr/>
        </p:nvSpPr>
        <p:spPr bwMode="auto">
          <a:xfrm>
            <a:off x="4743450" y="134143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Rectangle 268"/>
          <p:cNvSpPr>
            <a:spLocks noChangeArrowheads="1"/>
          </p:cNvSpPr>
          <p:nvPr/>
        </p:nvSpPr>
        <p:spPr bwMode="auto">
          <a:xfrm>
            <a:off x="6964363" y="13160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Rectangle 269"/>
          <p:cNvSpPr>
            <a:spLocks noChangeArrowheads="1"/>
          </p:cNvSpPr>
          <p:nvPr/>
        </p:nvSpPr>
        <p:spPr bwMode="auto">
          <a:xfrm>
            <a:off x="6937375" y="1316038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Rectangle 270"/>
          <p:cNvSpPr>
            <a:spLocks noChangeArrowheads="1"/>
          </p:cNvSpPr>
          <p:nvPr/>
        </p:nvSpPr>
        <p:spPr bwMode="auto">
          <a:xfrm>
            <a:off x="6937375" y="13414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Rectangle 271"/>
          <p:cNvSpPr>
            <a:spLocks noChangeArrowheads="1"/>
          </p:cNvSpPr>
          <p:nvPr/>
        </p:nvSpPr>
        <p:spPr bwMode="auto">
          <a:xfrm>
            <a:off x="6937375" y="13414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Rectangle 272"/>
          <p:cNvSpPr>
            <a:spLocks noChangeArrowheads="1"/>
          </p:cNvSpPr>
          <p:nvPr/>
        </p:nvSpPr>
        <p:spPr bwMode="auto">
          <a:xfrm>
            <a:off x="2486025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Rectangle 273"/>
          <p:cNvSpPr>
            <a:spLocks noChangeArrowheads="1"/>
          </p:cNvSpPr>
          <p:nvPr/>
        </p:nvSpPr>
        <p:spPr bwMode="auto">
          <a:xfrm>
            <a:off x="2511425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Rectangle 274"/>
          <p:cNvSpPr>
            <a:spLocks noChangeArrowheads="1"/>
          </p:cNvSpPr>
          <p:nvPr/>
        </p:nvSpPr>
        <p:spPr bwMode="auto">
          <a:xfrm>
            <a:off x="4703763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Rectangle 275"/>
          <p:cNvSpPr>
            <a:spLocks noChangeArrowheads="1"/>
          </p:cNvSpPr>
          <p:nvPr/>
        </p:nvSpPr>
        <p:spPr bwMode="auto">
          <a:xfrm>
            <a:off x="4730750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Rectangle 276"/>
          <p:cNvSpPr>
            <a:spLocks noChangeArrowheads="1"/>
          </p:cNvSpPr>
          <p:nvPr/>
        </p:nvSpPr>
        <p:spPr bwMode="auto">
          <a:xfrm>
            <a:off x="6937375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277"/>
          <p:cNvSpPr>
            <a:spLocks noChangeArrowheads="1"/>
          </p:cNvSpPr>
          <p:nvPr/>
        </p:nvSpPr>
        <p:spPr bwMode="auto">
          <a:xfrm>
            <a:off x="6964363" y="13541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278"/>
          <p:cNvSpPr>
            <a:spLocks noChangeArrowheads="1"/>
          </p:cNvSpPr>
          <p:nvPr/>
        </p:nvSpPr>
        <p:spPr bwMode="auto">
          <a:xfrm>
            <a:off x="2525713" y="1836738"/>
            <a:ext cx="2178050" cy="347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Rectangle 279"/>
          <p:cNvSpPr>
            <a:spLocks noChangeArrowheads="1"/>
          </p:cNvSpPr>
          <p:nvPr/>
        </p:nvSpPr>
        <p:spPr bwMode="auto">
          <a:xfrm>
            <a:off x="2965450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0" name="Rectangle 280"/>
          <p:cNvSpPr>
            <a:spLocks noChangeArrowheads="1"/>
          </p:cNvSpPr>
          <p:nvPr/>
        </p:nvSpPr>
        <p:spPr bwMode="auto">
          <a:xfrm>
            <a:off x="3109913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1" name="Rectangle 281"/>
          <p:cNvSpPr>
            <a:spLocks noChangeArrowheads="1"/>
          </p:cNvSpPr>
          <p:nvPr/>
        </p:nvSpPr>
        <p:spPr bwMode="auto">
          <a:xfrm>
            <a:off x="3254375" y="18938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2" name="Rectangle 282"/>
          <p:cNvSpPr>
            <a:spLocks noChangeArrowheads="1"/>
          </p:cNvSpPr>
          <p:nvPr/>
        </p:nvSpPr>
        <p:spPr bwMode="auto">
          <a:xfrm>
            <a:off x="3327400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3" name="Rectangle 283"/>
          <p:cNvSpPr>
            <a:spLocks noChangeArrowheads="1"/>
          </p:cNvSpPr>
          <p:nvPr/>
        </p:nvSpPr>
        <p:spPr bwMode="auto">
          <a:xfrm>
            <a:off x="3471863" y="18938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4" name="Rectangle 284"/>
          <p:cNvSpPr>
            <a:spLocks noChangeArrowheads="1"/>
          </p:cNvSpPr>
          <p:nvPr/>
        </p:nvSpPr>
        <p:spPr bwMode="auto">
          <a:xfrm>
            <a:off x="3544888" y="1893888"/>
            <a:ext cx="968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5" name="Rectangle 285"/>
          <p:cNvSpPr>
            <a:spLocks noChangeArrowheads="1"/>
          </p:cNvSpPr>
          <p:nvPr/>
        </p:nvSpPr>
        <p:spPr bwMode="auto">
          <a:xfrm>
            <a:off x="3641725" y="18938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" name="Rectangle 286"/>
          <p:cNvSpPr>
            <a:spLocks noChangeArrowheads="1"/>
          </p:cNvSpPr>
          <p:nvPr/>
        </p:nvSpPr>
        <p:spPr bwMode="auto">
          <a:xfrm>
            <a:off x="3714750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7" name="Rectangle 287"/>
          <p:cNvSpPr>
            <a:spLocks noChangeArrowheads="1"/>
          </p:cNvSpPr>
          <p:nvPr/>
        </p:nvSpPr>
        <p:spPr bwMode="auto">
          <a:xfrm>
            <a:off x="3859213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8" name="Rectangle 288"/>
          <p:cNvSpPr>
            <a:spLocks noChangeArrowheads="1"/>
          </p:cNvSpPr>
          <p:nvPr/>
        </p:nvSpPr>
        <p:spPr bwMode="auto">
          <a:xfrm>
            <a:off x="4003675" y="18938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9" name="Rectangle 289"/>
          <p:cNvSpPr>
            <a:spLocks noChangeArrowheads="1"/>
          </p:cNvSpPr>
          <p:nvPr/>
        </p:nvSpPr>
        <p:spPr bwMode="auto">
          <a:xfrm>
            <a:off x="4076700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0" name="Rectangle 290"/>
          <p:cNvSpPr>
            <a:spLocks noChangeArrowheads="1"/>
          </p:cNvSpPr>
          <p:nvPr/>
        </p:nvSpPr>
        <p:spPr bwMode="auto">
          <a:xfrm>
            <a:off x="2525713" y="2184400"/>
            <a:ext cx="2178050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ectangle 291"/>
          <p:cNvSpPr>
            <a:spLocks noChangeArrowheads="1"/>
          </p:cNvSpPr>
          <p:nvPr/>
        </p:nvSpPr>
        <p:spPr bwMode="auto">
          <a:xfrm>
            <a:off x="4743450" y="1836738"/>
            <a:ext cx="2192338" cy="347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292"/>
          <p:cNvSpPr>
            <a:spLocks noChangeArrowheads="1"/>
          </p:cNvSpPr>
          <p:nvPr/>
        </p:nvSpPr>
        <p:spPr bwMode="auto">
          <a:xfrm>
            <a:off x="5764213" y="18938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3" name="Rectangle 293"/>
          <p:cNvSpPr>
            <a:spLocks noChangeArrowheads="1"/>
          </p:cNvSpPr>
          <p:nvPr/>
        </p:nvSpPr>
        <p:spPr bwMode="auto">
          <a:xfrm>
            <a:off x="4743450" y="2184400"/>
            <a:ext cx="2192338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294"/>
          <p:cNvSpPr>
            <a:spLocks noChangeArrowheads="1"/>
          </p:cNvSpPr>
          <p:nvPr/>
        </p:nvSpPr>
        <p:spPr bwMode="auto">
          <a:xfrm>
            <a:off x="2511425" y="17970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295"/>
          <p:cNvSpPr>
            <a:spLocks noChangeArrowheads="1"/>
          </p:cNvSpPr>
          <p:nvPr/>
        </p:nvSpPr>
        <p:spPr bwMode="auto">
          <a:xfrm>
            <a:off x="2486025" y="17970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296"/>
          <p:cNvSpPr>
            <a:spLocks noChangeArrowheads="1"/>
          </p:cNvSpPr>
          <p:nvPr/>
        </p:nvSpPr>
        <p:spPr bwMode="auto">
          <a:xfrm>
            <a:off x="2525713" y="179705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297"/>
          <p:cNvSpPr>
            <a:spLocks noChangeArrowheads="1"/>
          </p:cNvSpPr>
          <p:nvPr/>
        </p:nvSpPr>
        <p:spPr bwMode="auto">
          <a:xfrm>
            <a:off x="2525713" y="182245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298"/>
          <p:cNvSpPr>
            <a:spLocks noChangeArrowheads="1"/>
          </p:cNvSpPr>
          <p:nvPr/>
        </p:nvSpPr>
        <p:spPr bwMode="auto">
          <a:xfrm>
            <a:off x="4703763" y="17970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299"/>
          <p:cNvSpPr>
            <a:spLocks noChangeArrowheads="1"/>
          </p:cNvSpPr>
          <p:nvPr/>
        </p:nvSpPr>
        <p:spPr bwMode="auto">
          <a:xfrm>
            <a:off x="4703763" y="18224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300"/>
          <p:cNvSpPr>
            <a:spLocks noChangeArrowheads="1"/>
          </p:cNvSpPr>
          <p:nvPr/>
        </p:nvSpPr>
        <p:spPr bwMode="auto">
          <a:xfrm>
            <a:off x="4730750" y="17970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301"/>
          <p:cNvSpPr>
            <a:spLocks noChangeArrowheads="1"/>
          </p:cNvSpPr>
          <p:nvPr/>
        </p:nvSpPr>
        <p:spPr bwMode="auto">
          <a:xfrm>
            <a:off x="4730750" y="18224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302"/>
          <p:cNvSpPr>
            <a:spLocks noChangeArrowheads="1"/>
          </p:cNvSpPr>
          <p:nvPr/>
        </p:nvSpPr>
        <p:spPr bwMode="auto">
          <a:xfrm>
            <a:off x="4743450" y="179705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03"/>
          <p:cNvSpPr>
            <a:spLocks noChangeArrowheads="1"/>
          </p:cNvSpPr>
          <p:nvPr/>
        </p:nvSpPr>
        <p:spPr bwMode="auto">
          <a:xfrm>
            <a:off x="4743450" y="182245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04"/>
          <p:cNvSpPr>
            <a:spLocks noChangeArrowheads="1"/>
          </p:cNvSpPr>
          <p:nvPr/>
        </p:nvSpPr>
        <p:spPr bwMode="auto">
          <a:xfrm>
            <a:off x="6964363" y="17970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05"/>
          <p:cNvSpPr>
            <a:spLocks noChangeArrowheads="1"/>
          </p:cNvSpPr>
          <p:nvPr/>
        </p:nvSpPr>
        <p:spPr bwMode="auto">
          <a:xfrm>
            <a:off x="6937375" y="17970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06"/>
          <p:cNvSpPr>
            <a:spLocks noChangeArrowheads="1"/>
          </p:cNvSpPr>
          <p:nvPr/>
        </p:nvSpPr>
        <p:spPr bwMode="auto">
          <a:xfrm>
            <a:off x="2486025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07"/>
          <p:cNvSpPr>
            <a:spLocks noChangeArrowheads="1"/>
          </p:cNvSpPr>
          <p:nvPr/>
        </p:nvSpPr>
        <p:spPr bwMode="auto">
          <a:xfrm>
            <a:off x="2511425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08"/>
          <p:cNvSpPr>
            <a:spLocks noChangeArrowheads="1"/>
          </p:cNvSpPr>
          <p:nvPr/>
        </p:nvSpPr>
        <p:spPr bwMode="auto">
          <a:xfrm>
            <a:off x="4703763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09"/>
          <p:cNvSpPr>
            <a:spLocks noChangeArrowheads="1"/>
          </p:cNvSpPr>
          <p:nvPr/>
        </p:nvSpPr>
        <p:spPr bwMode="auto">
          <a:xfrm>
            <a:off x="4730750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10"/>
          <p:cNvSpPr>
            <a:spLocks noChangeArrowheads="1"/>
          </p:cNvSpPr>
          <p:nvPr/>
        </p:nvSpPr>
        <p:spPr bwMode="auto">
          <a:xfrm>
            <a:off x="6937375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11"/>
          <p:cNvSpPr>
            <a:spLocks noChangeArrowheads="1"/>
          </p:cNvSpPr>
          <p:nvPr/>
        </p:nvSpPr>
        <p:spPr bwMode="auto">
          <a:xfrm>
            <a:off x="6964363" y="1836738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12"/>
          <p:cNvSpPr>
            <a:spLocks noChangeArrowheads="1"/>
          </p:cNvSpPr>
          <p:nvPr/>
        </p:nvSpPr>
        <p:spPr bwMode="auto">
          <a:xfrm>
            <a:off x="2525713" y="2317750"/>
            <a:ext cx="2178050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13"/>
          <p:cNvSpPr>
            <a:spLocks noChangeArrowheads="1"/>
          </p:cNvSpPr>
          <p:nvPr/>
        </p:nvSpPr>
        <p:spPr bwMode="auto">
          <a:xfrm>
            <a:off x="2965450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4" name="Rectangle 314"/>
          <p:cNvSpPr>
            <a:spLocks noChangeArrowheads="1"/>
          </p:cNvSpPr>
          <p:nvPr/>
        </p:nvSpPr>
        <p:spPr bwMode="auto">
          <a:xfrm>
            <a:off x="3109913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5" name="Rectangle 315"/>
          <p:cNvSpPr>
            <a:spLocks noChangeArrowheads="1"/>
          </p:cNvSpPr>
          <p:nvPr/>
        </p:nvSpPr>
        <p:spPr bwMode="auto">
          <a:xfrm>
            <a:off x="3254375" y="23749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6" name="Rectangle 316"/>
          <p:cNvSpPr>
            <a:spLocks noChangeArrowheads="1"/>
          </p:cNvSpPr>
          <p:nvPr/>
        </p:nvSpPr>
        <p:spPr bwMode="auto">
          <a:xfrm>
            <a:off x="3327400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7" name="Rectangle 317"/>
          <p:cNvSpPr>
            <a:spLocks noChangeArrowheads="1"/>
          </p:cNvSpPr>
          <p:nvPr/>
        </p:nvSpPr>
        <p:spPr bwMode="auto">
          <a:xfrm>
            <a:off x="3471863" y="23749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8" name="Rectangle 318"/>
          <p:cNvSpPr>
            <a:spLocks noChangeArrowheads="1"/>
          </p:cNvSpPr>
          <p:nvPr/>
        </p:nvSpPr>
        <p:spPr bwMode="auto">
          <a:xfrm>
            <a:off x="3544888" y="2374900"/>
            <a:ext cx="968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9" name="Rectangle 319"/>
          <p:cNvSpPr>
            <a:spLocks noChangeArrowheads="1"/>
          </p:cNvSpPr>
          <p:nvPr/>
        </p:nvSpPr>
        <p:spPr bwMode="auto">
          <a:xfrm>
            <a:off x="3641725" y="23749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0" name="Rectangle 320"/>
          <p:cNvSpPr>
            <a:spLocks noChangeArrowheads="1"/>
          </p:cNvSpPr>
          <p:nvPr/>
        </p:nvSpPr>
        <p:spPr bwMode="auto">
          <a:xfrm>
            <a:off x="3714750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1" name="Rectangle 321"/>
          <p:cNvSpPr>
            <a:spLocks noChangeArrowheads="1"/>
          </p:cNvSpPr>
          <p:nvPr/>
        </p:nvSpPr>
        <p:spPr bwMode="auto">
          <a:xfrm>
            <a:off x="3859213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2" name="Rectangle 322"/>
          <p:cNvSpPr>
            <a:spLocks noChangeArrowheads="1"/>
          </p:cNvSpPr>
          <p:nvPr/>
        </p:nvSpPr>
        <p:spPr bwMode="auto">
          <a:xfrm>
            <a:off x="4003675" y="23749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3" name="Rectangle 323"/>
          <p:cNvSpPr>
            <a:spLocks noChangeArrowheads="1"/>
          </p:cNvSpPr>
          <p:nvPr/>
        </p:nvSpPr>
        <p:spPr bwMode="auto">
          <a:xfrm>
            <a:off x="4076700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4" name="Rectangle 324"/>
          <p:cNvSpPr>
            <a:spLocks noChangeArrowheads="1"/>
          </p:cNvSpPr>
          <p:nvPr/>
        </p:nvSpPr>
        <p:spPr bwMode="auto">
          <a:xfrm>
            <a:off x="2525713" y="2665413"/>
            <a:ext cx="2178050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Rectangle 325"/>
          <p:cNvSpPr>
            <a:spLocks noChangeArrowheads="1"/>
          </p:cNvSpPr>
          <p:nvPr/>
        </p:nvSpPr>
        <p:spPr bwMode="auto">
          <a:xfrm>
            <a:off x="4743450" y="2317750"/>
            <a:ext cx="2192338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Rectangle 326"/>
          <p:cNvSpPr>
            <a:spLocks noChangeArrowheads="1"/>
          </p:cNvSpPr>
          <p:nvPr/>
        </p:nvSpPr>
        <p:spPr bwMode="auto">
          <a:xfrm>
            <a:off x="5764213" y="23749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7" name="Rectangle 327"/>
          <p:cNvSpPr>
            <a:spLocks noChangeArrowheads="1"/>
          </p:cNvSpPr>
          <p:nvPr/>
        </p:nvSpPr>
        <p:spPr bwMode="auto">
          <a:xfrm>
            <a:off x="4743450" y="2665413"/>
            <a:ext cx="2192338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28"/>
          <p:cNvSpPr>
            <a:spLocks noChangeArrowheads="1"/>
          </p:cNvSpPr>
          <p:nvPr/>
        </p:nvSpPr>
        <p:spPr bwMode="auto">
          <a:xfrm>
            <a:off x="2511425" y="22780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329"/>
          <p:cNvSpPr>
            <a:spLocks noChangeArrowheads="1"/>
          </p:cNvSpPr>
          <p:nvPr/>
        </p:nvSpPr>
        <p:spPr bwMode="auto">
          <a:xfrm>
            <a:off x="2486025" y="22780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Rectangle 330"/>
          <p:cNvSpPr>
            <a:spLocks noChangeArrowheads="1"/>
          </p:cNvSpPr>
          <p:nvPr/>
        </p:nvSpPr>
        <p:spPr bwMode="auto">
          <a:xfrm>
            <a:off x="2525713" y="22780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331"/>
          <p:cNvSpPr>
            <a:spLocks noChangeArrowheads="1"/>
          </p:cNvSpPr>
          <p:nvPr/>
        </p:nvSpPr>
        <p:spPr bwMode="auto">
          <a:xfrm>
            <a:off x="2525713" y="230505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332"/>
          <p:cNvSpPr>
            <a:spLocks noChangeArrowheads="1"/>
          </p:cNvSpPr>
          <p:nvPr/>
        </p:nvSpPr>
        <p:spPr bwMode="auto">
          <a:xfrm>
            <a:off x="4703763" y="22780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Rectangle 333"/>
          <p:cNvSpPr>
            <a:spLocks noChangeArrowheads="1"/>
          </p:cNvSpPr>
          <p:nvPr/>
        </p:nvSpPr>
        <p:spPr bwMode="auto">
          <a:xfrm>
            <a:off x="4703763" y="23050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Rectangle 334"/>
          <p:cNvSpPr>
            <a:spLocks noChangeArrowheads="1"/>
          </p:cNvSpPr>
          <p:nvPr/>
        </p:nvSpPr>
        <p:spPr bwMode="auto">
          <a:xfrm>
            <a:off x="4730750" y="22780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335"/>
          <p:cNvSpPr>
            <a:spLocks noChangeArrowheads="1"/>
          </p:cNvSpPr>
          <p:nvPr/>
        </p:nvSpPr>
        <p:spPr bwMode="auto">
          <a:xfrm>
            <a:off x="4730750" y="23050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336"/>
          <p:cNvSpPr>
            <a:spLocks noChangeArrowheads="1"/>
          </p:cNvSpPr>
          <p:nvPr/>
        </p:nvSpPr>
        <p:spPr bwMode="auto">
          <a:xfrm>
            <a:off x="4743450" y="22780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337"/>
          <p:cNvSpPr>
            <a:spLocks noChangeArrowheads="1"/>
          </p:cNvSpPr>
          <p:nvPr/>
        </p:nvSpPr>
        <p:spPr bwMode="auto">
          <a:xfrm>
            <a:off x="4743450" y="230505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Rectangle 338"/>
          <p:cNvSpPr>
            <a:spLocks noChangeArrowheads="1"/>
          </p:cNvSpPr>
          <p:nvPr/>
        </p:nvSpPr>
        <p:spPr bwMode="auto">
          <a:xfrm>
            <a:off x="6964363" y="22780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Rectangle 339"/>
          <p:cNvSpPr>
            <a:spLocks noChangeArrowheads="1"/>
          </p:cNvSpPr>
          <p:nvPr/>
        </p:nvSpPr>
        <p:spPr bwMode="auto">
          <a:xfrm>
            <a:off x="6937375" y="22780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340"/>
          <p:cNvSpPr>
            <a:spLocks noChangeArrowheads="1"/>
          </p:cNvSpPr>
          <p:nvPr/>
        </p:nvSpPr>
        <p:spPr bwMode="auto">
          <a:xfrm>
            <a:off x="2486025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341"/>
          <p:cNvSpPr>
            <a:spLocks noChangeArrowheads="1"/>
          </p:cNvSpPr>
          <p:nvPr/>
        </p:nvSpPr>
        <p:spPr bwMode="auto">
          <a:xfrm>
            <a:off x="2511425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Rectangle 342"/>
          <p:cNvSpPr>
            <a:spLocks noChangeArrowheads="1"/>
          </p:cNvSpPr>
          <p:nvPr/>
        </p:nvSpPr>
        <p:spPr bwMode="auto">
          <a:xfrm>
            <a:off x="4703763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343"/>
          <p:cNvSpPr>
            <a:spLocks noChangeArrowheads="1"/>
          </p:cNvSpPr>
          <p:nvPr/>
        </p:nvSpPr>
        <p:spPr bwMode="auto">
          <a:xfrm>
            <a:off x="4730750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344"/>
          <p:cNvSpPr>
            <a:spLocks noChangeArrowheads="1"/>
          </p:cNvSpPr>
          <p:nvPr/>
        </p:nvSpPr>
        <p:spPr bwMode="auto">
          <a:xfrm>
            <a:off x="6937375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345"/>
          <p:cNvSpPr>
            <a:spLocks noChangeArrowheads="1"/>
          </p:cNvSpPr>
          <p:nvPr/>
        </p:nvSpPr>
        <p:spPr bwMode="auto">
          <a:xfrm>
            <a:off x="6964363" y="2317750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346"/>
          <p:cNvSpPr>
            <a:spLocks noChangeArrowheads="1"/>
          </p:cNvSpPr>
          <p:nvPr/>
        </p:nvSpPr>
        <p:spPr bwMode="auto">
          <a:xfrm>
            <a:off x="2525713" y="2800350"/>
            <a:ext cx="2178050" cy="346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347"/>
          <p:cNvSpPr>
            <a:spLocks noChangeArrowheads="1"/>
          </p:cNvSpPr>
          <p:nvPr/>
        </p:nvSpPr>
        <p:spPr bwMode="auto">
          <a:xfrm>
            <a:off x="2965450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8" name="Rectangle 348"/>
          <p:cNvSpPr>
            <a:spLocks noChangeArrowheads="1"/>
          </p:cNvSpPr>
          <p:nvPr/>
        </p:nvSpPr>
        <p:spPr bwMode="auto">
          <a:xfrm>
            <a:off x="3109913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9" name="Rectangle 349"/>
          <p:cNvSpPr>
            <a:spLocks noChangeArrowheads="1"/>
          </p:cNvSpPr>
          <p:nvPr/>
        </p:nvSpPr>
        <p:spPr bwMode="auto">
          <a:xfrm>
            <a:off x="3254375" y="2855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0" name="Rectangle 350"/>
          <p:cNvSpPr>
            <a:spLocks noChangeArrowheads="1"/>
          </p:cNvSpPr>
          <p:nvPr/>
        </p:nvSpPr>
        <p:spPr bwMode="auto">
          <a:xfrm>
            <a:off x="3327400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1" name="Rectangle 351"/>
          <p:cNvSpPr>
            <a:spLocks noChangeArrowheads="1"/>
          </p:cNvSpPr>
          <p:nvPr/>
        </p:nvSpPr>
        <p:spPr bwMode="auto">
          <a:xfrm>
            <a:off x="3471863" y="2855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2" name="Rectangle 352"/>
          <p:cNvSpPr>
            <a:spLocks noChangeArrowheads="1"/>
          </p:cNvSpPr>
          <p:nvPr/>
        </p:nvSpPr>
        <p:spPr bwMode="auto">
          <a:xfrm>
            <a:off x="3544888" y="2855913"/>
            <a:ext cx="968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3" name="Rectangle 353"/>
          <p:cNvSpPr>
            <a:spLocks noChangeArrowheads="1"/>
          </p:cNvSpPr>
          <p:nvPr/>
        </p:nvSpPr>
        <p:spPr bwMode="auto">
          <a:xfrm>
            <a:off x="3641725" y="2855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4" name="Rectangle 354"/>
          <p:cNvSpPr>
            <a:spLocks noChangeArrowheads="1"/>
          </p:cNvSpPr>
          <p:nvPr/>
        </p:nvSpPr>
        <p:spPr bwMode="auto">
          <a:xfrm>
            <a:off x="3714750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5" name="Rectangle 355"/>
          <p:cNvSpPr>
            <a:spLocks noChangeArrowheads="1"/>
          </p:cNvSpPr>
          <p:nvPr/>
        </p:nvSpPr>
        <p:spPr bwMode="auto">
          <a:xfrm>
            <a:off x="3859213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6" name="Rectangle 356"/>
          <p:cNvSpPr>
            <a:spLocks noChangeArrowheads="1"/>
          </p:cNvSpPr>
          <p:nvPr/>
        </p:nvSpPr>
        <p:spPr bwMode="auto">
          <a:xfrm>
            <a:off x="4003675" y="285591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7" name="Rectangle 357"/>
          <p:cNvSpPr>
            <a:spLocks noChangeArrowheads="1"/>
          </p:cNvSpPr>
          <p:nvPr/>
        </p:nvSpPr>
        <p:spPr bwMode="auto">
          <a:xfrm>
            <a:off x="4076700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8" name="Rectangle 358"/>
          <p:cNvSpPr>
            <a:spLocks noChangeArrowheads="1"/>
          </p:cNvSpPr>
          <p:nvPr/>
        </p:nvSpPr>
        <p:spPr bwMode="auto">
          <a:xfrm>
            <a:off x="2525713" y="3146425"/>
            <a:ext cx="2178050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Rectangle 359"/>
          <p:cNvSpPr>
            <a:spLocks noChangeArrowheads="1"/>
          </p:cNvSpPr>
          <p:nvPr/>
        </p:nvSpPr>
        <p:spPr bwMode="auto">
          <a:xfrm>
            <a:off x="4743450" y="2800350"/>
            <a:ext cx="2192338" cy="346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Rectangle 360"/>
          <p:cNvSpPr>
            <a:spLocks noChangeArrowheads="1"/>
          </p:cNvSpPr>
          <p:nvPr/>
        </p:nvSpPr>
        <p:spPr bwMode="auto">
          <a:xfrm>
            <a:off x="5764213" y="28559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1" name="Rectangle 361"/>
          <p:cNvSpPr>
            <a:spLocks noChangeArrowheads="1"/>
          </p:cNvSpPr>
          <p:nvPr/>
        </p:nvSpPr>
        <p:spPr bwMode="auto">
          <a:xfrm>
            <a:off x="4743450" y="3146425"/>
            <a:ext cx="2192338" cy="93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62"/>
          <p:cNvSpPr>
            <a:spLocks noChangeArrowheads="1"/>
          </p:cNvSpPr>
          <p:nvPr/>
        </p:nvSpPr>
        <p:spPr bwMode="auto">
          <a:xfrm>
            <a:off x="2511425" y="27606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363"/>
          <p:cNvSpPr>
            <a:spLocks noChangeArrowheads="1"/>
          </p:cNvSpPr>
          <p:nvPr/>
        </p:nvSpPr>
        <p:spPr bwMode="auto">
          <a:xfrm>
            <a:off x="2486025" y="27606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Rectangle 364"/>
          <p:cNvSpPr>
            <a:spLocks noChangeArrowheads="1"/>
          </p:cNvSpPr>
          <p:nvPr/>
        </p:nvSpPr>
        <p:spPr bwMode="auto">
          <a:xfrm>
            <a:off x="2525713" y="27606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365"/>
          <p:cNvSpPr>
            <a:spLocks noChangeArrowheads="1"/>
          </p:cNvSpPr>
          <p:nvPr/>
        </p:nvSpPr>
        <p:spPr bwMode="auto">
          <a:xfrm>
            <a:off x="2525713" y="27860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366"/>
          <p:cNvSpPr>
            <a:spLocks noChangeArrowheads="1"/>
          </p:cNvSpPr>
          <p:nvPr/>
        </p:nvSpPr>
        <p:spPr bwMode="auto">
          <a:xfrm>
            <a:off x="4703763" y="27606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367"/>
          <p:cNvSpPr>
            <a:spLocks noChangeArrowheads="1"/>
          </p:cNvSpPr>
          <p:nvPr/>
        </p:nvSpPr>
        <p:spPr bwMode="auto">
          <a:xfrm>
            <a:off x="4703763" y="27860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368"/>
          <p:cNvSpPr>
            <a:spLocks noChangeArrowheads="1"/>
          </p:cNvSpPr>
          <p:nvPr/>
        </p:nvSpPr>
        <p:spPr bwMode="auto">
          <a:xfrm>
            <a:off x="4730750" y="27606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369"/>
          <p:cNvSpPr>
            <a:spLocks noChangeArrowheads="1"/>
          </p:cNvSpPr>
          <p:nvPr/>
        </p:nvSpPr>
        <p:spPr bwMode="auto">
          <a:xfrm>
            <a:off x="4730750" y="27860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370"/>
          <p:cNvSpPr>
            <a:spLocks noChangeArrowheads="1"/>
          </p:cNvSpPr>
          <p:nvPr/>
        </p:nvSpPr>
        <p:spPr bwMode="auto">
          <a:xfrm>
            <a:off x="4743450" y="27606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371"/>
          <p:cNvSpPr>
            <a:spLocks noChangeArrowheads="1"/>
          </p:cNvSpPr>
          <p:nvPr/>
        </p:nvSpPr>
        <p:spPr bwMode="auto">
          <a:xfrm>
            <a:off x="4743450" y="27860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372"/>
          <p:cNvSpPr>
            <a:spLocks noChangeArrowheads="1"/>
          </p:cNvSpPr>
          <p:nvPr/>
        </p:nvSpPr>
        <p:spPr bwMode="auto">
          <a:xfrm>
            <a:off x="6964363" y="27606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373"/>
          <p:cNvSpPr>
            <a:spLocks noChangeArrowheads="1"/>
          </p:cNvSpPr>
          <p:nvPr/>
        </p:nvSpPr>
        <p:spPr bwMode="auto">
          <a:xfrm>
            <a:off x="6937375" y="27606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374"/>
          <p:cNvSpPr>
            <a:spLocks noChangeArrowheads="1"/>
          </p:cNvSpPr>
          <p:nvPr/>
        </p:nvSpPr>
        <p:spPr bwMode="auto">
          <a:xfrm>
            <a:off x="2486025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375"/>
          <p:cNvSpPr>
            <a:spLocks noChangeArrowheads="1"/>
          </p:cNvSpPr>
          <p:nvPr/>
        </p:nvSpPr>
        <p:spPr bwMode="auto">
          <a:xfrm>
            <a:off x="2511425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Rectangle 376"/>
          <p:cNvSpPr>
            <a:spLocks noChangeArrowheads="1"/>
          </p:cNvSpPr>
          <p:nvPr/>
        </p:nvSpPr>
        <p:spPr bwMode="auto">
          <a:xfrm>
            <a:off x="4703763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Rectangle 377"/>
          <p:cNvSpPr>
            <a:spLocks noChangeArrowheads="1"/>
          </p:cNvSpPr>
          <p:nvPr/>
        </p:nvSpPr>
        <p:spPr bwMode="auto">
          <a:xfrm>
            <a:off x="4730750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Rectangle 378"/>
          <p:cNvSpPr>
            <a:spLocks noChangeArrowheads="1"/>
          </p:cNvSpPr>
          <p:nvPr/>
        </p:nvSpPr>
        <p:spPr bwMode="auto">
          <a:xfrm>
            <a:off x="6937375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Rectangle 379"/>
          <p:cNvSpPr>
            <a:spLocks noChangeArrowheads="1"/>
          </p:cNvSpPr>
          <p:nvPr/>
        </p:nvSpPr>
        <p:spPr bwMode="auto">
          <a:xfrm>
            <a:off x="6964363" y="2800350"/>
            <a:ext cx="12700" cy="4397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Rectangle 380"/>
          <p:cNvSpPr>
            <a:spLocks noChangeArrowheads="1"/>
          </p:cNvSpPr>
          <p:nvPr/>
        </p:nvSpPr>
        <p:spPr bwMode="auto">
          <a:xfrm>
            <a:off x="2525713" y="3279775"/>
            <a:ext cx="2178050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Rectangle 381"/>
          <p:cNvSpPr>
            <a:spLocks noChangeArrowheads="1"/>
          </p:cNvSpPr>
          <p:nvPr/>
        </p:nvSpPr>
        <p:spPr bwMode="auto">
          <a:xfrm>
            <a:off x="2965450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2" name="Rectangle 382"/>
          <p:cNvSpPr>
            <a:spLocks noChangeArrowheads="1"/>
          </p:cNvSpPr>
          <p:nvPr/>
        </p:nvSpPr>
        <p:spPr bwMode="auto">
          <a:xfrm>
            <a:off x="3109913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3" name="Rectangle 383"/>
          <p:cNvSpPr>
            <a:spLocks noChangeArrowheads="1"/>
          </p:cNvSpPr>
          <p:nvPr/>
        </p:nvSpPr>
        <p:spPr bwMode="auto">
          <a:xfrm>
            <a:off x="3254375" y="3336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4" name="Rectangle 384"/>
          <p:cNvSpPr>
            <a:spLocks noChangeArrowheads="1"/>
          </p:cNvSpPr>
          <p:nvPr/>
        </p:nvSpPr>
        <p:spPr bwMode="auto">
          <a:xfrm>
            <a:off x="3327400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5" name="Rectangle 385"/>
          <p:cNvSpPr>
            <a:spLocks noChangeArrowheads="1"/>
          </p:cNvSpPr>
          <p:nvPr/>
        </p:nvSpPr>
        <p:spPr bwMode="auto">
          <a:xfrm>
            <a:off x="3471863" y="3336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6" name="Rectangle 386"/>
          <p:cNvSpPr>
            <a:spLocks noChangeArrowheads="1"/>
          </p:cNvSpPr>
          <p:nvPr/>
        </p:nvSpPr>
        <p:spPr bwMode="auto">
          <a:xfrm>
            <a:off x="3544888" y="3336925"/>
            <a:ext cx="968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7" name="Rectangle 387"/>
          <p:cNvSpPr>
            <a:spLocks noChangeArrowheads="1"/>
          </p:cNvSpPr>
          <p:nvPr/>
        </p:nvSpPr>
        <p:spPr bwMode="auto">
          <a:xfrm>
            <a:off x="3641725" y="3336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" name="Rectangle 388"/>
          <p:cNvSpPr>
            <a:spLocks noChangeArrowheads="1"/>
          </p:cNvSpPr>
          <p:nvPr/>
        </p:nvSpPr>
        <p:spPr bwMode="auto">
          <a:xfrm>
            <a:off x="3714750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9" name="Rectangle 389"/>
          <p:cNvSpPr>
            <a:spLocks noChangeArrowheads="1"/>
          </p:cNvSpPr>
          <p:nvPr/>
        </p:nvSpPr>
        <p:spPr bwMode="auto">
          <a:xfrm>
            <a:off x="3859213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0" name="Rectangle 390"/>
          <p:cNvSpPr>
            <a:spLocks noChangeArrowheads="1"/>
          </p:cNvSpPr>
          <p:nvPr/>
        </p:nvSpPr>
        <p:spPr bwMode="auto">
          <a:xfrm>
            <a:off x="4003675" y="33369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1" name="Rectangle 391"/>
          <p:cNvSpPr>
            <a:spLocks noChangeArrowheads="1"/>
          </p:cNvSpPr>
          <p:nvPr/>
        </p:nvSpPr>
        <p:spPr bwMode="auto">
          <a:xfrm>
            <a:off x="4076700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2" name="Rectangle 392"/>
          <p:cNvSpPr>
            <a:spLocks noChangeArrowheads="1"/>
          </p:cNvSpPr>
          <p:nvPr/>
        </p:nvSpPr>
        <p:spPr bwMode="auto">
          <a:xfrm>
            <a:off x="2525713" y="3627438"/>
            <a:ext cx="2178050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Rectangle 393"/>
          <p:cNvSpPr>
            <a:spLocks noChangeArrowheads="1"/>
          </p:cNvSpPr>
          <p:nvPr/>
        </p:nvSpPr>
        <p:spPr bwMode="auto">
          <a:xfrm>
            <a:off x="4743450" y="3279775"/>
            <a:ext cx="2192338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Rectangle 394"/>
          <p:cNvSpPr>
            <a:spLocks noChangeArrowheads="1"/>
          </p:cNvSpPr>
          <p:nvPr/>
        </p:nvSpPr>
        <p:spPr bwMode="auto">
          <a:xfrm>
            <a:off x="5764213" y="33369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5" name="Rectangle 395"/>
          <p:cNvSpPr>
            <a:spLocks noChangeArrowheads="1"/>
          </p:cNvSpPr>
          <p:nvPr/>
        </p:nvSpPr>
        <p:spPr bwMode="auto">
          <a:xfrm>
            <a:off x="4743450" y="3627438"/>
            <a:ext cx="2192338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Rectangle 396"/>
          <p:cNvSpPr>
            <a:spLocks noChangeArrowheads="1"/>
          </p:cNvSpPr>
          <p:nvPr/>
        </p:nvSpPr>
        <p:spPr bwMode="auto">
          <a:xfrm>
            <a:off x="2511425" y="32400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Rectangle 397"/>
          <p:cNvSpPr>
            <a:spLocks noChangeArrowheads="1"/>
          </p:cNvSpPr>
          <p:nvPr/>
        </p:nvSpPr>
        <p:spPr bwMode="auto">
          <a:xfrm>
            <a:off x="2486025" y="32400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Rectangle 398"/>
          <p:cNvSpPr>
            <a:spLocks noChangeArrowheads="1"/>
          </p:cNvSpPr>
          <p:nvPr/>
        </p:nvSpPr>
        <p:spPr bwMode="auto">
          <a:xfrm>
            <a:off x="2525713" y="32400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Rectangle 399"/>
          <p:cNvSpPr>
            <a:spLocks noChangeArrowheads="1"/>
          </p:cNvSpPr>
          <p:nvPr/>
        </p:nvSpPr>
        <p:spPr bwMode="auto">
          <a:xfrm>
            <a:off x="2525713" y="3267075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Rectangle 400"/>
          <p:cNvSpPr>
            <a:spLocks noChangeArrowheads="1"/>
          </p:cNvSpPr>
          <p:nvPr/>
        </p:nvSpPr>
        <p:spPr bwMode="auto">
          <a:xfrm>
            <a:off x="4703763" y="32400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Rectangle 401"/>
          <p:cNvSpPr>
            <a:spLocks noChangeArrowheads="1"/>
          </p:cNvSpPr>
          <p:nvPr/>
        </p:nvSpPr>
        <p:spPr bwMode="auto">
          <a:xfrm>
            <a:off x="4703763" y="32670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Rectangle 402"/>
          <p:cNvSpPr>
            <a:spLocks noChangeArrowheads="1"/>
          </p:cNvSpPr>
          <p:nvPr/>
        </p:nvSpPr>
        <p:spPr bwMode="auto">
          <a:xfrm>
            <a:off x="4730750" y="32400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Rectangle 403"/>
          <p:cNvSpPr>
            <a:spLocks noChangeArrowheads="1"/>
          </p:cNvSpPr>
          <p:nvPr/>
        </p:nvSpPr>
        <p:spPr bwMode="auto">
          <a:xfrm>
            <a:off x="4730750" y="32670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Rectangle 404"/>
          <p:cNvSpPr>
            <a:spLocks noChangeArrowheads="1"/>
          </p:cNvSpPr>
          <p:nvPr/>
        </p:nvSpPr>
        <p:spPr bwMode="auto">
          <a:xfrm>
            <a:off x="4743450" y="32400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Rectangle 405"/>
          <p:cNvSpPr>
            <a:spLocks noChangeArrowheads="1"/>
          </p:cNvSpPr>
          <p:nvPr/>
        </p:nvSpPr>
        <p:spPr bwMode="auto">
          <a:xfrm>
            <a:off x="4743450" y="3267075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Rectangle 406"/>
          <p:cNvSpPr>
            <a:spLocks noChangeArrowheads="1"/>
          </p:cNvSpPr>
          <p:nvPr/>
        </p:nvSpPr>
        <p:spPr bwMode="auto">
          <a:xfrm>
            <a:off x="6964363" y="32400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Rectangle 407"/>
          <p:cNvSpPr>
            <a:spLocks noChangeArrowheads="1"/>
          </p:cNvSpPr>
          <p:nvPr/>
        </p:nvSpPr>
        <p:spPr bwMode="auto">
          <a:xfrm>
            <a:off x="6937375" y="32400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Rectangle 408"/>
          <p:cNvSpPr>
            <a:spLocks noChangeArrowheads="1"/>
          </p:cNvSpPr>
          <p:nvPr/>
        </p:nvSpPr>
        <p:spPr bwMode="auto">
          <a:xfrm>
            <a:off x="2486025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Rectangle 409"/>
          <p:cNvSpPr>
            <a:spLocks noChangeArrowheads="1"/>
          </p:cNvSpPr>
          <p:nvPr/>
        </p:nvSpPr>
        <p:spPr bwMode="auto">
          <a:xfrm>
            <a:off x="2511425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Rectangle 410"/>
          <p:cNvSpPr>
            <a:spLocks noChangeArrowheads="1"/>
          </p:cNvSpPr>
          <p:nvPr/>
        </p:nvSpPr>
        <p:spPr bwMode="auto">
          <a:xfrm>
            <a:off x="4703763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Rectangle 412"/>
          <p:cNvSpPr>
            <a:spLocks noChangeArrowheads="1"/>
          </p:cNvSpPr>
          <p:nvPr/>
        </p:nvSpPr>
        <p:spPr bwMode="auto">
          <a:xfrm>
            <a:off x="4730750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Rectangle 413"/>
          <p:cNvSpPr>
            <a:spLocks noChangeArrowheads="1"/>
          </p:cNvSpPr>
          <p:nvPr/>
        </p:nvSpPr>
        <p:spPr bwMode="auto">
          <a:xfrm>
            <a:off x="6937375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Rectangle 414"/>
          <p:cNvSpPr>
            <a:spLocks noChangeArrowheads="1"/>
          </p:cNvSpPr>
          <p:nvPr/>
        </p:nvSpPr>
        <p:spPr bwMode="auto">
          <a:xfrm>
            <a:off x="6964363" y="32797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Rectangle 415"/>
          <p:cNvSpPr>
            <a:spLocks noChangeArrowheads="1"/>
          </p:cNvSpPr>
          <p:nvPr/>
        </p:nvSpPr>
        <p:spPr bwMode="auto">
          <a:xfrm>
            <a:off x="2525713" y="3762375"/>
            <a:ext cx="2178050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Rectangle 416"/>
          <p:cNvSpPr>
            <a:spLocks noChangeArrowheads="1"/>
          </p:cNvSpPr>
          <p:nvPr/>
        </p:nvSpPr>
        <p:spPr bwMode="auto">
          <a:xfrm>
            <a:off x="2965450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6" name="Rectangle 417"/>
          <p:cNvSpPr>
            <a:spLocks noChangeArrowheads="1"/>
          </p:cNvSpPr>
          <p:nvPr/>
        </p:nvSpPr>
        <p:spPr bwMode="auto">
          <a:xfrm>
            <a:off x="3109913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7" name="Rectangle 418"/>
          <p:cNvSpPr>
            <a:spLocks noChangeArrowheads="1"/>
          </p:cNvSpPr>
          <p:nvPr/>
        </p:nvSpPr>
        <p:spPr bwMode="auto">
          <a:xfrm>
            <a:off x="3254375" y="3819525"/>
            <a:ext cx="2174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8" name="Rectangle 419"/>
          <p:cNvSpPr>
            <a:spLocks noChangeArrowheads="1"/>
          </p:cNvSpPr>
          <p:nvPr/>
        </p:nvSpPr>
        <p:spPr bwMode="auto">
          <a:xfrm>
            <a:off x="3327400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9" name="Rectangle 420"/>
          <p:cNvSpPr>
            <a:spLocks noChangeArrowheads="1"/>
          </p:cNvSpPr>
          <p:nvPr/>
        </p:nvSpPr>
        <p:spPr bwMode="auto">
          <a:xfrm>
            <a:off x="3471863" y="3819525"/>
            <a:ext cx="2174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0" name="Rectangle 421"/>
          <p:cNvSpPr>
            <a:spLocks noChangeArrowheads="1"/>
          </p:cNvSpPr>
          <p:nvPr/>
        </p:nvSpPr>
        <p:spPr bwMode="auto">
          <a:xfrm>
            <a:off x="3544888" y="3819525"/>
            <a:ext cx="2413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1" name="Rectangle 422"/>
          <p:cNvSpPr>
            <a:spLocks noChangeArrowheads="1"/>
          </p:cNvSpPr>
          <p:nvPr/>
        </p:nvSpPr>
        <p:spPr bwMode="auto">
          <a:xfrm>
            <a:off x="3641725" y="3819525"/>
            <a:ext cx="2174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2" name="Rectangle 423"/>
          <p:cNvSpPr>
            <a:spLocks noChangeArrowheads="1"/>
          </p:cNvSpPr>
          <p:nvPr/>
        </p:nvSpPr>
        <p:spPr bwMode="auto">
          <a:xfrm>
            <a:off x="3714750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3" name="Rectangle 424"/>
          <p:cNvSpPr>
            <a:spLocks noChangeArrowheads="1"/>
          </p:cNvSpPr>
          <p:nvPr/>
        </p:nvSpPr>
        <p:spPr bwMode="auto">
          <a:xfrm>
            <a:off x="3859213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4" name="Rectangle 425"/>
          <p:cNvSpPr>
            <a:spLocks noChangeArrowheads="1"/>
          </p:cNvSpPr>
          <p:nvPr/>
        </p:nvSpPr>
        <p:spPr bwMode="auto">
          <a:xfrm>
            <a:off x="4003675" y="3819525"/>
            <a:ext cx="2174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5" name="Rectangle 426"/>
          <p:cNvSpPr>
            <a:spLocks noChangeArrowheads="1"/>
          </p:cNvSpPr>
          <p:nvPr/>
        </p:nvSpPr>
        <p:spPr bwMode="auto">
          <a:xfrm>
            <a:off x="4076700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6" name="Rectangle 427"/>
          <p:cNvSpPr>
            <a:spLocks noChangeArrowheads="1"/>
          </p:cNvSpPr>
          <p:nvPr/>
        </p:nvSpPr>
        <p:spPr bwMode="auto">
          <a:xfrm>
            <a:off x="2525713" y="4110038"/>
            <a:ext cx="2178050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Rectangle 428"/>
          <p:cNvSpPr>
            <a:spLocks noChangeArrowheads="1"/>
          </p:cNvSpPr>
          <p:nvPr/>
        </p:nvSpPr>
        <p:spPr bwMode="auto">
          <a:xfrm>
            <a:off x="4743450" y="3762375"/>
            <a:ext cx="2192338" cy="3476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Rectangle 429"/>
          <p:cNvSpPr>
            <a:spLocks noChangeArrowheads="1"/>
          </p:cNvSpPr>
          <p:nvPr/>
        </p:nvSpPr>
        <p:spPr bwMode="auto">
          <a:xfrm>
            <a:off x="5764213" y="38195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9" name="Rectangle 430"/>
          <p:cNvSpPr>
            <a:spLocks noChangeArrowheads="1"/>
          </p:cNvSpPr>
          <p:nvPr/>
        </p:nvSpPr>
        <p:spPr bwMode="auto">
          <a:xfrm>
            <a:off x="4743450" y="4110038"/>
            <a:ext cx="2192338" cy="936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Rectangle 431"/>
          <p:cNvSpPr>
            <a:spLocks noChangeArrowheads="1"/>
          </p:cNvSpPr>
          <p:nvPr/>
        </p:nvSpPr>
        <p:spPr bwMode="auto">
          <a:xfrm>
            <a:off x="2511425" y="37226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Rectangle 432"/>
          <p:cNvSpPr>
            <a:spLocks noChangeArrowheads="1"/>
          </p:cNvSpPr>
          <p:nvPr/>
        </p:nvSpPr>
        <p:spPr bwMode="auto">
          <a:xfrm>
            <a:off x="2486025" y="37226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Rectangle 433"/>
          <p:cNvSpPr>
            <a:spLocks noChangeArrowheads="1"/>
          </p:cNvSpPr>
          <p:nvPr/>
        </p:nvSpPr>
        <p:spPr bwMode="auto">
          <a:xfrm>
            <a:off x="2525713" y="37226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Rectangle 434"/>
          <p:cNvSpPr>
            <a:spLocks noChangeArrowheads="1"/>
          </p:cNvSpPr>
          <p:nvPr/>
        </p:nvSpPr>
        <p:spPr bwMode="auto">
          <a:xfrm>
            <a:off x="2525713" y="37480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Rectangle 435"/>
          <p:cNvSpPr>
            <a:spLocks noChangeArrowheads="1"/>
          </p:cNvSpPr>
          <p:nvPr/>
        </p:nvSpPr>
        <p:spPr bwMode="auto">
          <a:xfrm>
            <a:off x="4703763" y="37226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Rectangle 436"/>
          <p:cNvSpPr>
            <a:spLocks noChangeArrowheads="1"/>
          </p:cNvSpPr>
          <p:nvPr/>
        </p:nvSpPr>
        <p:spPr bwMode="auto">
          <a:xfrm>
            <a:off x="4703763" y="37480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Rectangle 437"/>
          <p:cNvSpPr>
            <a:spLocks noChangeArrowheads="1"/>
          </p:cNvSpPr>
          <p:nvPr/>
        </p:nvSpPr>
        <p:spPr bwMode="auto">
          <a:xfrm>
            <a:off x="4730750" y="37226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Rectangle 438"/>
          <p:cNvSpPr>
            <a:spLocks noChangeArrowheads="1"/>
          </p:cNvSpPr>
          <p:nvPr/>
        </p:nvSpPr>
        <p:spPr bwMode="auto">
          <a:xfrm>
            <a:off x="4730750" y="37480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Rectangle 439"/>
          <p:cNvSpPr>
            <a:spLocks noChangeArrowheads="1"/>
          </p:cNvSpPr>
          <p:nvPr/>
        </p:nvSpPr>
        <p:spPr bwMode="auto">
          <a:xfrm>
            <a:off x="4743450" y="37226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Rectangle 440"/>
          <p:cNvSpPr>
            <a:spLocks noChangeArrowheads="1"/>
          </p:cNvSpPr>
          <p:nvPr/>
        </p:nvSpPr>
        <p:spPr bwMode="auto">
          <a:xfrm>
            <a:off x="4743450" y="37480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Rectangle 441"/>
          <p:cNvSpPr>
            <a:spLocks noChangeArrowheads="1"/>
          </p:cNvSpPr>
          <p:nvPr/>
        </p:nvSpPr>
        <p:spPr bwMode="auto">
          <a:xfrm>
            <a:off x="6964363" y="37226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Rectangle 442"/>
          <p:cNvSpPr>
            <a:spLocks noChangeArrowheads="1"/>
          </p:cNvSpPr>
          <p:nvPr/>
        </p:nvSpPr>
        <p:spPr bwMode="auto">
          <a:xfrm>
            <a:off x="6937375" y="37226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Rectangle 443"/>
          <p:cNvSpPr>
            <a:spLocks noChangeArrowheads="1"/>
          </p:cNvSpPr>
          <p:nvPr/>
        </p:nvSpPr>
        <p:spPr bwMode="auto">
          <a:xfrm>
            <a:off x="2486025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Rectangle 444"/>
          <p:cNvSpPr>
            <a:spLocks noChangeArrowheads="1"/>
          </p:cNvSpPr>
          <p:nvPr/>
        </p:nvSpPr>
        <p:spPr bwMode="auto">
          <a:xfrm>
            <a:off x="2511425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Rectangle 445"/>
          <p:cNvSpPr>
            <a:spLocks noChangeArrowheads="1"/>
          </p:cNvSpPr>
          <p:nvPr/>
        </p:nvSpPr>
        <p:spPr bwMode="auto">
          <a:xfrm>
            <a:off x="2486025" y="420370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Rectangle 446"/>
          <p:cNvSpPr>
            <a:spLocks noChangeArrowheads="1"/>
          </p:cNvSpPr>
          <p:nvPr/>
        </p:nvSpPr>
        <p:spPr bwMode="auto">
          <a:xfrm>
            <a:off x="2486025" y="4230688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Rectangle 447"/>
          <p:cNvSpPr>
            <a:spLocks noChangeArrowheads="1"/>
          </p:cNvSpPr>
          <p:nvPr/>
        </p:nvSpPr>
        <p:spPr bwMode="auto">
          <a:xfrm>
            <a:off x="2511425" y="42037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Rectangle 448"/>
          <p:cNvSpPr>
            <a:spLocks noChangeArrowheads="1"/>
          </p:cNvSpPr>
          <p:nvPr/>
        </p:nvSpPr>
        <p:spPr bwMode="auto">
          <a:xfrm>
            <a:off x="2511425" y="42037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Rectangle 449"/>
          <p:cNvSpPr>
            <a:spLocks noChangeArrowheads="1"/>
          </p:cNvSpPr>
          <p:nvPr/>
        </p:nvSpPr>
        <p:spPr bwMode="auto">
          <a:xfrm>
            <a:off x="2525713" y="420370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Rectangle 450"/>
          <p:cNvSpPr>
            <a:spLocks noChangeArrowheads="1"/>
          </p:cNvSpPr>
          <p:nvPr/>
        </p:nvSpPr>
        <p:spPr bwMode="auto">
          <a:xfrm>
            <a:off x="2525713" y="42306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Rectangle 451"/>
          <p:cNvSpPr>
            <a:spLocks noChangeArrowheads="1"/>
          </p:cNvSpPr>
          <p:nvPr/>
        </p:nvSpPr>
        <p:spPr bwMode="auto">
          <a:xfrm>
            <a:off x="4703763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Rectangle 452"/>
          <p:cNvSpPr>
            <a:spLocks noChangeArrowheads="1"/>
          </p:cNvSpPr>
          <p:nvPr/>
        </p:nvSpPr>
        <p:spPr bwMode="auto">
          <a:xfrm>
            <a:off x="4730750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Rectangle 453"/>
          <p:cNvSpPr>
            <a:spLocks noChangeArrowheads="1"/>
          </p:cNvSpPr>
          <p:nvPr/>
        </p:nvSpPr>
        <p:spPr bwMode="auto">
          <a:xfrm>
            <a:off x="4703763" y="4203700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Rectangle 454"/>
          <p:cNvSpPr>
            <a:spLocks noChangeArrowheads="1"/>
          </p:cNvSpPr>
          <p:nvPr/>
        </p:nvSpPr>
        <p:spPr bwMode="auto">
          <a:xfrm>
            <a:off x="4703763" y="4230688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Rectangle 455"/>
          <p:cNvSpPr>
            <a:spLocks noChangeArrowheads="1"/>
          </p:cNvSpPr>
          <p:nvPr/>
        </p:nvSpPr>
        <p:spPr bwMode="auto">
          <a:xfrm>
            <a:off x="4743450" y="420370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Rectangle 456"/>
          <p:cNvSpPr>
            <a:spLocks noChangeArrowheads="1"/>
          </p:cNvSpPr>
          <p:nvPr/>
        </p:nvSpPr>
        <p:spPr bwMode="auto">
          <a:xfrm>
            <a:off x="4743450" y="42306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Rectangle 457"/>
          <p:cNvSpPr>
            <a:spLocks noChangeArrowheads="1"/>
          </p:cNvSpPr>
          <p:nvPr/>
        </p:nvSpPr>
        <p:spPr bwMode="auto">
          <a:xfrm>
            <a:off x="6937375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Rectangle 458"/>
          <p:cNvSpPr>
            <a:spLocks noChangeArrowheads="1"/>
          </p:cNvSpPr>
          <p:nvPr/>
        </p:nvSpPr>
        <p:spPr bwMode="auto">
          <a:xfrm>
            <a:off x="6964363" y="3762375"/>
            <a:ext cx="12700" cy="4413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Rectangle 459"/>
          <p:cNvSpPr>
            <a:spLocks noChangeArrowheads="1"/>
          </p:cNvSpPr>
          <p:nvPr/>
        </p:nvSpPr>
        <p:spPr bwMode="auto">
          <a:xfrm>
            <a:off x="6964363" y="420370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Rectangle 460"/>
          <p:cNvSpPr>
            <a:spLocks noChangeArrowheads="1"/>
          </p:cNvSpPr>
          <p:nvPr/>
        </p:nvSpPr>
        <p:spPr bwMode="auto">
          <a:xfrm>
            <a:off x="6937375" y="4230688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Rectangle 461"/>
          <p:cNvSpPr>
            <a:spLocks noChangeArrowheads="1"/>
          </p:cNvSpPr>
          <p:nvPr/>
        </p:nvSpPr>
        <p:spPr bwMode="auto">
          <a:xfrm>
            <a:off x="6937375" y="42037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Rectangle 462"/>
          <p:cNvSpPr>
            <a:spLocks noChangeArrowheads="1"/>
          </p:cNvSpPr>
          <p:nvPr/>
        </p:nvSpPr>
        <p:spPr bwMode="auto">
          <a:xfrm>
            <a:off x="6937375" y="42037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Rectangle 463"/>
          <p:cNvSpPr>
            <a:spLocks noChangeArrowheads="1"/>
          </p:cNvSpPr>
          <p:nvPr/>
        </p:nvSpPr>
        <p:spPr bwMode="auto">
          <a:xfrm>
            <a:off x="2489200" y="4246563"/>
            <a:ext cx="9525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3" name="Rectangle 253"/>
          <p:cNvSpPr>
            <a:spLocks noChangeArrowheads="1"/>
          </p:cNvSpPr>
          <p:nvPr/>
        </p:nvSpPr>
        <p:spPr bwMode="auto">
          <a:xfrm>
            <a:off x="6207125" y="1411288"/>
            <a:ext cx="1301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4" name="Rectangle 248"/>
          <p:cNvSpPr>
            <a:spLocks noChangeArrowheads="1"/>
          </p:cNvSpPr>
          <p:nvPr/>
        </p:nvSpPr>
        <p:spPr bwMode="auto">
          <a:xfrm>
            <a:off x="5484813" y="14112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5" name="Rectangle 246"/>
          <p:cNvSpPr>
            <a:spLocks noChangeArrowheads="1"/>
          </p:cNvSpPr>
          <p:nvPr/>
        </p:nvSpPr>
        <p:spPr bwMode="auto">
          <a:xfrm>
            <a:off x="5243513" y="1411288"/>
            <a:ext cx="114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graphicFrame>
        <p:nvGraphicFramePr>
          <p:cNvPr id="456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415258"/>
              </p:ext>
            </p:extLst>
          </p:nvPr>
        </p:nvGraphicFramePr>
        <p:xfrm>
          <a:off x="1402556" y="268288"/>
          <a:ext cx="63388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6337080" imgH="804600" progId="Equation.3">
                  <p:embed/>
                </p:oleObj>
              </mc:Choice>
              <mc:Fallback>
                <p:oleObj name="Equation" r:id="rId3" imgW="6337080" imgH="804600" progId="Equation.3">
                  <p:embed/>
                  <p:pic>
                    <p:nvPicPr>
                      <p:cNvPr id="36872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56" y="268288"/>
                        <a:ext cx="633888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13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Example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790700" y="634587"/>
            <a:ext cx="5730875" cy="627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714500" y="558387"/>
            <a:ext cx="5741988" cy="6270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746250" y="591725"/>
            <a:ext cx="57324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3600" i="1">
                <a:solidFill>
                  <a:srgbClr val="000000"/>
                </a:solidFill>
              </a:rPr>
              <a:t>Table with class midpoints, X</a:t>
            </a:r>
            <a:r>
              <a:rPr lang="en-US" altLang="en-US" sz="3600" i="1" baseline="-25000">
                <a:solidFill>
                  <a:srgbClr val="000000"/>
                </a:solidFill>
              </a:rPr>
              <a:t>m</a:t>
            </a:r>
            <a:r>
              <a:rPr lang="en-US" altLang="en-US" sz="3600" i="1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6" name="Group 245"/>
          <p:cNvGrpSpPr>
            <a:grpSpLocks/>
          </p:cNvGrpSpPr>
          <p:nvPr/>
        </p:nvGrpSpPr>
        <p:grpSpPr bwMode="auto">
          <a:xfrm>
            <a:off x="2284413" y="1671638"/>
            <a:ext cx="5248275" cy="1851025"/>
            <a:chOff x="1493" y="2064"/>
            <a:chExt cx="3306" cy="1121"/>
          </a:xfrm>
        </p:grpSpPr>
        <p:sp>
          <p:nvSpPr>
            <p:cNvPr id="7" name="Rectangle 45"/>
            <p:cNvSpPr>
              <a:spLocks noChangeArrowheads="1"/>
            </p:cNvSpPr>
            <p:nvPr/>
          </p:nvSpPr>
          <p:spPr bwMode="auto">
            <a:xfrm>
              <a:off x="1515" y="2086"/>
              <a:ext cx="1022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1842" y="2120"/>
              <a:ext cx="11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1955" y="2120"/>
              <a:ext cx="4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2002" y="2120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2087" y="2120"/>
              <a:ext cx="6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2153" y="2120"/>
              <a:ext cx="6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1515" y="2289"/>
              <a:ext cx="1022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2560" y="2086"/>
              <a:ext cx="1021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2632" y="2120"/>
              <a:ext cx="11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2745" y="2120"/>
              <a:ext cx="6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2811" y="212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2886" y="2120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2971" y="2120"/>
              <a:ext cx="9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065" y="212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139" y="2120"/>
              <a:ext cx="9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233" y="212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08" y="2120"/>
              <a:ext cx="7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3383" y="2120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3425" y="2120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3467" y="2120"/>
              <a:ext cx="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2560" y="2289"/>
              <a:ext cx="1021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3605" y="2086"/>
              <a:ext cx="574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3798" y="2120"/>
              <a:ext cx="11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3909" y="2200"/>
              <a:ext cx="81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 i="1">
                  <a:solidFill>
                    <a:srgbClr val="3366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605" y="2289"/>
              <a:ext cx="574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4202" y="2086"/>
              <a:ext cx="574" cy="22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4326" y="2144"/>
              <a:ext cx="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4381" y="2086"/>
              <a:ext cx="8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  <a:latin typeface="Symbol" panose="05050102010706020507" pitchFamily="18" charset="2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4423" y="2144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4465" y="2144"/>
              <a:ext cx="11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4576" y="2224"/>
              <a:ext cx="81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 b="1" i="1">
                  <a:solidFill>
                    <a:srgbClr val="3366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4202" y="2313"/>
              <a:ext cx="574" cy="3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1493" y="206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1493" y="2064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1507" y="20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1507" y="20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1515" y="2064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1515" y="2079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2538" y="2064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2538" y="2079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2560" y="2064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2560" y="2079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582" y="2064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582" y="2079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605" y="2064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605" y="2079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4179" y="2064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179" y="2079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202" y="2064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02" y="2079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792" y="206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777" y="2064"/>
              <a:ext cx="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4777" y="20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4777" y="20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1493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1507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2538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2553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582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597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4179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4194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4777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4792" y="2086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1515" y="2367"/>
              <a:ext cx="1022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1665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1750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1835" y="240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1877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1962" y="240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2004" y="2401"/>
              <a:ext cx="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2060" y="240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2102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2187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2272" y="240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2" name="Rectangle 120"/>
            <p:cNvSpPr>
              <a:spLocks noChangeArrowheads="1"/>
            </p:cNvSpPr>
            <p:nvPr/>
          </p:nvSpPr>
          <p:spPr bwMode="auto">
            <a:xfrm>
              <a:off x="2314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3" name="Rectangle 121"/>
            <p:cNvSpPr>
              <a:spLocks noChangeArrowheads="1"/>
            </p:cNvSpPr>
            <p:nvPr/>
          </p:nvSpPr>
          <p:spPr bwMode="auto">
            <a:xfrm>
              <a:off x="1515" y="2570"/>
              <a:ext cx="1022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122"/>
            <p:cNvSpPr>
              <a:spLocks noChangeArrowheads="1"/>
            </p:cNvSpPr>
            <p:nvPr/>
          </p:nvSpPr>
          <p:spPr bwMode="auto">
            <a:xfrm>
              <a:off x="2560" y="2367"/>
              <a:ext cx="1021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123"/>
            <p:cNvSpPr>
              <a:spLocks noChangeArrowheads="1"/>
            </p:cNvSpPr>
            <p:nvPr/>
          </p:nvSpPr>
          <p:spPr bwMode="auto">
            <a:xfrm>
              <a:off x="3030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6" name="Rectangle 124"/>
            <p:cNvSpPr>
              <a:spLocks noChangeArrowheads="1"/>
            </p:cNvSpPr>
            <p:nvPr/>
          </p:nvSpPr>
          <p:spPr bwMode="auto">
            <a:xfrm>
              <a:off x="2560" y="2570"/>
              <a:ext cx="1021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125"/>
            <p:cNvSpPr>
              <a:spLocks noChangeArrowheads="1"/>
            </p:cNvSpPr>
            <p:nvPr/>
          </p:nvSpPr>
          <p:spPr bwMode="auto">
            <a:xfrm>
              <a:off x="3605" y="2367"/>
              <a:ext cx="574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126"/>
            <p:cNvSpPr>
              <a:spLocks noChangeArrowheads="1"/>
            </p:cNvSpPr>
            <p:nvPr/>
          </p:nvSpPr>
          <p:spPr bwMode="auto">
            <a:xfrm>
              <a:off x="3809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9" name="Rectangle 127"/>
            <p:cNvSpPr>
              <a:spLocks noChangeArrowheads="1"/>
            </p:cNvSpPr>
            <p:nvPr/>
          </p:nvSpPr>
          <p:spPr bwMode="auto">
            <a:xfrm>
              <a:off x="3894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8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0" name="Rectangle 128"/>
            <p:cNvSpPr>
              <a:spLocks noChangeArrowheads="1"/>
            </p:cNvSpPr>
            <p:nvPr/>
          </p:nvSpPr>
          <p:spPr bwMode="auto">
            <a:xfrm>
              <a:off x="3605" y="2570"/>
              <a:ext cx="574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129"/>
            <p:cNvSpPr>
              <a:spLocks noChangeArrowheads="1"/>
            </p:cNvSpPr>
            <p:nvPr/>
          </p:nvSpPr>
          <p:spPr bwMode="auto">
            <a:xfrm>
              <a:off x="4202" y="2367"/>
              <a:ext cx="574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130"/>
            <p:cNvSpPr>
              <a:spLocks noChangeArrowheads="1"/>
            </p:cNvSpPr>
            <p:nvPr/>
          </p:nvSpPr>
          <p:spPr bwMode="auto">
            <a:xfrm>
              <a:off x="4406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3" name="Rectangle 131"/>
            <p:cNvSpPr>
              <a:spLocks noChangeArrowheads="1"/>
            </p:cNvSpPr>
            <p:nvPr/>
          </p:nvSpPr>
          <p:spPr bwMode="auto">
            <a:xfrm>
              <a:off x="4491" y="240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4" name="Rectangle 132"/>
            <p:cNvSpPr>
              <a:spLocks noChangeArrowheads="1"/>
            </p:cNvSpPr>
            <p:nvPr/>
          </p:nvSpPr>
          <p:spPr bwMode="auto">
            <a:xfrm>
              <a:off x="4202" y="2570"/>
              <a:ext cx="574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133"/>
            <p:cNvSpPr>
              <a:spLocks noChangeArrowheads="1"/>
            </p:cNvSpPr>
            <p:nvPr/>
          </p:nvSpPr>
          <p:spPr bwMode="auto">
            <a:xfrm>
              <a:off x="1507" y="234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34"/>
            <p:cNvSpPr>
              <a:spLocks noChangeArrowheads="1"/>
            </p:cNvSpPr>
            <p:nvPr/>
          </p:nvSpPr>
          <p:spPr bwMode="auto">
            <a:xfrm>
              <a:off x="1493" y="234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135"/>
            <p:cNvSpPr>
              <a:spLocks noChangeArrowheads="1"/>
            </p:cNvSpPr>
            <p:nvPr/>
          </p:nvSpPr>
          <p:spPr bwMode="auto">
            <a:xfrm>
              <a:off x="1515" y="2344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36"/>
            <p:cNvSpPr>
              <a:spLocks noChangeArrowheads="1"/>
            </p:cNvSpPr>
            <p:nvPr/>
          </p:nvSpPr>
          <p:spPr bwMode="auto">
            <a:xfrm>
              <a:off x="1515" y="2359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137"/>
            <p:cNvSpPr>
              <a:spLocks noChangeArrowheads="1"/>
            </p:cNvSpPr>
            <p:nvPr/>
          </p:nvSpPr>
          <p:spPr bwMode="auto">
            <a:xfrm>
              <a:off x="2538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138"/>
            <p:cNvSpPr>
              <a:spLocks noChangeArrowheads="1"/>
            </p:cNvSpPr>
            <p:nvPr/>
          </p:nvSpPr>
          <p:spPr bwMode="auto">
            <a:xfrm>
              <a:off x="2538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139"/>
            <p:cNvSpPr>
              <a:spLocks noChangeArrowheads="1"/>
            </p:cNvSpPr>
            <p:nvPr/>
          </p:nvSpPr>
          <p:spPr bwMode="auto">
            <a:xfrm>
              <a:off x="2553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140"/>
            <p:cNvSpPr>
              <a:spLocks noChangeArrowheads="1"/>
            </p:cNvSpPr>
            <p:nvPr/>
          </p:nvSpPr>
          <p:spPr bwMode="auto">
            <a:xfrm>
              <a:off x="2553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141"/>
            <p:cNvSpPr>
              <a:spLocks noChangeArrowheads="1"/>
            </p:cNvSpPr>
            <p:nvPr/>
          </p:nvSpPr>
          <p:spPr bwMode="auto">
            <a:xfrm>
              <a:off x="2560" y="2344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42"/>
            <p:cNvSpPr>
              <a:spLocks noChangeArrowheads="1"/>
            </p:cNvSpPr>
            <p:nvPr/>
          </p:nvSpPr>
          <p:spPr bwMode="auto">
            <a:xfrm>
              <a:off x="2560" y="2359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143"/>
            <p:cNvSpPr>
              <a:spLocks noChangeArrowheads="1"/>
            </p:cNvSpPr>
            <p:nvPr/>
          </p:nvSpPr>
          <p:spPr bwMode="auto">
            <a:xfrm>
              <a:off x="3582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44"/>
            <p:cNvSpPr>
              <a:spLocks noChangeArrowheads="1"/>
            </p:cNvSpPr>
            <p:nvPr/>
          </p:nvSpPr>
          <p:spPr bwMode="auto">
            <a:xfrm>
              <a:off x="3582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145"/>
            <p:cNvSpPr>
              <a:spLocks noChangeArrowheads="1"/>
            </p:cNvSpPr>
            <p:nvPr/>
          </p:nvSpPr>
          <p:spPr bwMode="auto">
            <a:xfrm>
              <a:off x="3597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46"/>
            <p:cNvSpPr>
              <a:spLocks noChangeArrowheads="1"/>
            </p:cNvSpPr>
            <p:nvPr/>
          </p:nvSpPr>
          <p:spPr bwMode="auto">
            <a:xfrm>
              <a:off x="3597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147"/>
            <p:cNvSpPr>
              <a:spLocks noChangeArrowheads="1"/>
            </p:cNvSpPr>
            <p:nvPr/>
          </p:nvSpPr>
          <p:spPr bwMode="auto">
            <a:xfrm>
              <a:off x="3605" y="2344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Rectangle 148"/>
            <p:cNvSpPr>
              <a:spLocks noChangeArrowheads="1"/>
            </p:cNvSpPr>
            <p:nvPr/>
          </p:nvSpPr>
          <p:spPr bwMode="auto">
            <a:xfrm>
              <a:off x="3605" y="2359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49"/>
            <p:cNvSpPr>
              <a:spLocks noChangeArrowheads="1"/>
            </p:cNvSpPr>
            <p:nvPr/>
          </p:nvSpPr>
          <p:spPr bwMode="auto">
            <a:xfrm>
              <a:off x="4179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50"/>
            <p:cNvSpPr>
              <a:spLocks noChangeArrowheads="1"/>
            </p:cNvSpPr>
            <p:nvPr/>
          </p:nvSpPr>
          <p:spPr bwMode="auto">
            <a:xfrm>
              <a:off x="4179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51"/>
            <p:cNvSpPr>
              <a:spLocks noChangeArrowheads="1"/>
            </p:cNvSpPr>
            <p:nvPr/>
          </p:nvSpPr>
          <p:spPr bwMode="auto">
            <a:xfrm>
              <a:off x="4194" y="234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52"/>
            <p:cNvSpPr>
              <a:spLocks noChangeArrowheads="1"/>
            </p:cNvSpPr>
            <p:nvPr/>
          </p:nvSpPr>
          <p:spPr bwMode="auto">
            <a:xfrm>
              <a:off x="4194" y="235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153"/>
            <p:cNvSpPr>
              <a:spLocks noChangeArrowheads="1"/>
            </p:cNvSpPr>
            <p:nvPr/>
          </p:nvSpPr>
          <p:spPr bwMode="auto">
            <a:xfrm>
              <a:off x="4202" y="2344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54"/>
            <p:cNvSpPr>
              <a:spLocks noChangeArrowheads="1"/>
            </p:cNvSpPr>
            <p:nvPr/>
          </p:nvSpPr>
          <p:spPr bwMode="auto">
            <a:xfrm>
              <a:off x="4202" y="2359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55"/>
            <p:cNvSpPr>
              <a:spLocks noChangeArrowheads="1"/>
            </p:cNvSpPr>
            <p:nvPr/>
          </p:nvSpPr>
          <p:spPr bwMode="auto">
            <a:xfrm>
              <a:off x="4792" y="234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156"/>
            <p:cNvSpPr>
              <a:spLocks noChangeArrowheads="1"/>
            </p:cNvSpPr>
            <p:nvPr/>
          </p:nvSpPr>
          <p:spPr bwMode="auto">
            <a:xfrm>
              <a:off x="4777" y="234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157"/>
            <p:cNvSpPr>
              <a:spLocks noChangeArrowheads="1"/>
            </p:cNvSpPr>
            <p:nvPr/>
          </p:nvSpPr>
          <p:spPr bwMode="auto">
            <a:xfrm>
              <a:off x="1493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158"/>
            <p:cNvSpPr>
              <a:spLocks noChangeArrowheads="1"/>
            </p:cNvSpPr>
            <p:nvPr/>
          </p:nvSpPr>
          <p:spPr bwMode="auto">
            <a:xfrm>
              <a:off x="1507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159"/>
            <p:cNvSpPr>
              <a:spLocks noChangeArrowheads="1"/>
            </p:cNvSpPr>
            <p:nvPr/>
          </p:nvSpPr>
          <p:spPr bwMode="auto">
            <a:xfrm>
              <a:off x="2538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160"/>
            <p:cNvSpPr>
              <a:spLocks noChangeArrowheads="1"/>
            </p:cNvSpPr>
            <p:nvPr/>
          </p:nvSpPr>
          <p:spPr bwMode="auto">
            <a:xfrm>
              <a:off x="2553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161"/>
            <p:cNvSpPr>
              <a:spLocks noChangeArrowheads="1"/>
            </p:cNvSpPr>
            <p:nvPr/>
          </p:nvSpPr>
          <p:spPr bwMode="auto">
            <a:xfrm>
              <a:off x="3582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62"/>
            <p:cNvSpPr>
              <a:spLocks noChangeArrowheads="1"/>
            </p:cNvSpPr>
            <p:nvPr/>
          </p:nvSpPr>
          <p:spPr bwMode="auto">
            <a:xfrm>
              <a:off x="3597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163"/>
            <p:cNvSpPr>
              <a:spLocks noChangeArrowheads="1"/>
            </p:cNvSpPr>
            <p:nvPr/>
          </p:nvSpPr>
          <p:spPr bwMode="auto">
            <a:xfrm>
              <a:off x="4179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164"/>
            <p:cNvSpPr>
              <a:spLocks noChangeArrowheads="1"/>
            </p:cNvSpPr>
            <p:nvPr/>
          </p:nvSpPr>
          <p:spPr bwMode="auto">
            <a:xfrm>
              <a:off x="4194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65"/>
            <p:cNvSpPr>
              <a:spLocks noChangeArrowheads="1"/>
            </p:cNvSpPr>
            <p:nvPr/>
          </p:nvSpPr>
          <p:spPr bwMode="auto">
            <a:xfrm>
              <a:off x="4777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66"/>
            <p:cNvSpPr>
              <a:spLocks noChangeArrowheads="1"/>
            </p:cNvSpPr>
            <p:nvPr/>
          </p:nvSpPr>
          <p:spPr bwMode="auto">
            <a:xfrm>
              <a:off x="4792" y="2367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167"/>
            <p:cNvSpPr>
              <a:spLocks noChangeArrowheads="1"/>
            </p:cNvSpPr>
            <p:nvPr/>
          </p:nvSpPr>
          <p:spPr bwMode="auto">
            <a:xfrm>
              <a:off x="1515" y="2648"/>
              <a:ext cx="1022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68"/>
            <p:cNvSpPr>
              <a:spLocks noChangeArrowheads="1"/>
            </p:cNvSpPr>
            <p:nvPr/>
          </p:nvSpPr>
          <p:spPr bwMode="auto">
            <a:xfrm>
              <a:off x="1665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1" name="Rectangle 169"/>
            <p:cNvSpPr>
              <a:spLocks noChangeArrowheads="1"/>
            </p:cNvSpPr>
            <p:nvPr/>
          </p:nvSpPr>
          <p:spPr bwMode="auto">
            <a:xfrm>
              <a:off x="1750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2" name="Rectangle 170"/>
            <p:cNvSpPr>
              <a:spLocks noChangeArrowheads="1"/>
            </p:cNvSpPr>
            <p:nvPr/>
          </p:nvSpPr>
          <p:spPr bwMode="auto">
            <a:xfrm>
              <a:off x="1835" y="268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3" name="Rectangle 171"/>
            <p:cNvSpPr>
              <a:spLocks noChangeArrowheads="1"/>
            </p:cNvSpPr>
            <p:nvPr/>
          </p:nvSpPr>
          <p:spPr bwMode="auto">
            <a:xfrm>
              <a:off x="1877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4" name="Rectangle 172"/>
            <p:cNvSpPr>
              <a:spLocks noChangeArrowheads="1"/>
            </p:cNvSpPr>
            <p:nvPr/>
          </p:nvSpPr>
          <p:spPr bwMode="auto">
            <a:xfrm>
              <a:off x="1962" y="268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5" name="Rectangle 173"/>
            <p:cNvSpPr>
              <a:spLocks noChangeArrowheads="1"/>
            </p:cNvSpPr>
            <p:nvPr/>
          </p:nvSpPr>
          <p:spPr bwMode="auto">
            <a:xfrm>
              <a:off x="2004" y="2681"/>
              <a:ext cx="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6" name="Rectangle 174"/>
            <p:cNvSpPr>
              <a:spLocks noChangeArrowheads="1"/>
            </p:cNvSpPr>
            <p:nvPr/>
          </p:nvSpPr>
          <p:spPr bwMode="auto">
            <a:xfrm>
              <a:off x="2060" y="268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7" name="Rectangle 175"/>
            <p:cNvSpPr>
              <a:spLocks noChangeArrowheads="1"/>
            </p:cNvSpPr>
            <p:nvPr/>
          </p:nvSpPr>
          <p:spPr bwMode="auto">
            <a:xfrm>
              <a:off x="2102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8" name="Rectangle 176"/>
            <p:cNvSpPr>
              <a:spLocks noChangeArrowheads="1"/>
            </p:cNvSpPr>
            <p:nvPr/>
          </p:nvSpPr>
          <p:spPr bwMode="auto">
            <a:xfrm>
              <a:off x="2187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9" name="Rectangle 177"/>
            <p:cNvSpPr>
              <a:spLocks noChangeArrowheads="1"/>
            </p:cNvSpPr>
            <p:nvPr/>
          </p:nvSpPr>
          <p:spPr bwMode="auto">
            <a:xfrm>
              <a:off x="2272" y="268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0" name="Rectangle 178"/>
            <p:cNvSpPr>
              <a:spLocks noChangeArrowheads="1"/>
            </p:cNvSpPr>
            <p:nvPr/>
          </p:nvSpPr>
          <p:spPr bwMode="auto">
            <a:xfrm>
              <a:off x="2314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1" name="Rectangle 179"/>
            <p:cNvSpPr>
              <a:spLocks noChangeArrowheads="1"/>
            </p:cNvSpPr>
            <p:nvPr/>
          </p:nvSpPr>
          <p:spPr bwMode="auto">
            <a:xfrm>
              <a:off x="1515" y="2850"/>
              <a:ext cx="1022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80"/>
            <p:cNvSpPr>
              <a:spLocks noChangeArrowheads="1"/>
            </p:cNvSpPr>
            <p:nvPr/>
          </p:nvSpPr>
          <p:spPr bwMode="auto">
            <a:xfrm>
              <a:off x="2560" y="2648"/>
              <a:ext cx="1021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81"/>
            <p:cNvSpPr>
              <a:spLocks noChangeArrowheads="1"/>
            </p:cNvSpPr>
            <p:nvPr/>
          </p:nvSpPr>
          <p:spPr bwMode="auto">
            <a:xfrm>
              <a:off x="3030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4" name="Rectangle 182"/>
            <p:cNvSpPr>
              <a:spLocks noChangeArrowheads="1"/>
            </p:cNvSpPr>
            <p:nvPr/>
          </p:nvSpPr>
          <p:spPr bwMode="auto">
            <a:xfrm>
              <a:off x="2560" y="2850"/>
              <a:ext cx="1021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83"/>
            <p:cNvSpPr>
              <a:spLocks noChangeArrowheads="1"/>
            </p:cNvSpPr>
            <p:nvPr/>
          </p:nvSpPr>
          <p:spPr bwMode="auto">
            <a:xfrm>
              <a:off x="3605" y="2648"/>
              <a:ext cx="574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84"/>
            <p:cNvSpPr>
              <a:spLocks noChangeArrowheads="1"/>
            </p:cNvSpPr>
            <p:nvPr/>
          </p:nvSpPr>
          <p:spPr bwMode="auto">
            <a:xfrm>
              <a:off x="3809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7" name="Rectangle 185"/>
            <p:cNvSpPr>
              <a:spLocks noChangeArrowheads="1"/>
            </p:cNvSpPr>
            <p:nvPr/>
          </p:nvSpPr>
          <p:spPr bwMode="auto">
            <a:xfrm>
              <a:off x="3894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8" name="Rectangle 186"/>
            <p:cNvSpPr>
              <a:spLocks noChangeArrowheads="1"/>
            </p:cNvSpPr>
            <p:nvPr/>
          </p:nvSpPr>
          <p:spPr bwMode="auto">
            <a:xfrm>
              <a:off x="3605" y="2850"/>
              <a:ext cx="574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Rectangle 187"/>
            <p:cNvSpPr>
              <a:spLocks noChangeArrowheads="1"/>
            </p:cNvSpPr>
            <p:nvPr/>
          </p:nvSpPr>
          <p:spPr bwMode="auto">
            <a:xfrm>
              <a:off x="4202" y="2648"/>
              <a:ext cx="574" cy="20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188"/>
            <p:cNvSpPr>
              <a:spLocks noChangeArrowheads="1"/>
            </p:cNvSpPr>
            <p:nvPr/>
          </p:nvSpPr>
          <p:spPr bwMode="auto">
            <a:xfrm>
              <a:off x="4364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1" name="Rectangle 189"/>
            <p:cNvSpPr>
              <a:spLocks noChangeArrowheads="1"/>
            </p:cNvSpPr>
            <p:nvPr/>
          </p:nvSpPr>
          <p:spPr bwMode="auto">
            <a:xfrm>
              <a:off x="4449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2" name="Rectangle 190"/>
            <p:cNvSpPr>
              <a:spLocks noChangeArrowheads="1"/>
            </p:cNvSpPr>
            <p:nvPr/>
          </p:nvSpPr>
          <p:spPr bwMode="auto">
            <a:xfrm>
              <a:off x="4534" y="268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3" name="Rectangle 191"/>
            <p:cNvSpPr>
              <a:spLocks noChangeArrowheads="1"/>
            </p:cNvSpPr>
            <p:nvPr/>
          </p:nvSpPr>
          <p:spPr bwMode="auto">
            <a:xfrm>
              <a:off x="4202" y="2850"/>
              <a:ext cx="574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92"/>
            <p:cNvSpPr>
              <a:spLocks noChangeArrowheads="1"/>
            </p:cNvSpPr>
            <p:nvPr/>
          </p:nvSpPr>
          <p:spPr bwMode="auto">
            <a:xfrm>
              <a:off x="1507" y="2625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193"/>
            <p:cNvSpPr>
              <a:spLocks noChangeArrowheads="1"/>
            </p:cNvSpPr>
            <p:nvPr/>
          </p:nvSpPr>
          <p:spPr bwMode="auto">
            <a:xfrm>
              <a:off x="1493" y="2625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Rectangle 194"/>
            <p:cNvSpPr>
              <a:spLocks noChangeArrowheads="1"/>
            </p:cNvSpPr>
            <p:nvPr/>
          </p:nvSpPr>
          <p:spPr bwMode="auto">
            <a:xfrm>
              <a:off x="1515" y="2625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195"/>
            <p:cNvSpPr>
              <a:spLocks noChangeArrowheads="1"/>
            </p:cNvSpPr>
            <p:nvPr/>
          </p:nvSpPr>
          <p:spPr bwMode="auto">
            <a:xfrm>
              <a:off x="1515" y="2640"/>
              <a:ext cx="1022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196"/>
            <p:cNvSpPr>
              <a:spLocks noChangeArrowheads="1"/>
            </p:cNvSpPr>
            <p:nvPr/>
          </p:nvSpPr>
          <p:spPr bwMode="auto">
            <a:xfrm>
              <a:off x="2538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Rectangle 197"/>
            <p:cNvSpPr>
              <a:spLocks noChangeArrowheads="1"/>
            </p:cNvSpPr>
            <p:nvPr/>
          </p:nvSpPr>
          <p:spPr bwMode="auto">
            <a:xfrm>
              <a:off x="2538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Rectangle 198"/>
            <p:cNvSpPr>
              <a:spLocks noChangeArrowheads="1"/>
            </p:cNvSpPr>
            <p:nvPr/>
          </p:nvSpPr>
          <p:spPr bwMode="auto">
            <a:xfrm>
              <a:off x="2553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199"/>
            <p:cNvSpPr>
              <a:spLocks noChangeArrowheads="1"/>
            </p:cNvSpPr>
            <p:nvPr/>
          </p:nvSpPr>
          <p:spPr bwMode="auto">
            <a:xfrm>
              <a:off x="2553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200"/>
            <p:cNvSpPr>
              <a:spLocks noChangeArrowheads="1"/>
            </p:cNvSpPr>
            <p:nvPr/>
          </p:nvSpPr>
          <p:spPr bwMode="auto">
            <a:xfrm>
              <a:off x="2560" y="2625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Rectangle 201"/>
            <p:cNvSpPr>
              <a:spLocks noChangeArrowheads="1"/>
            </p:cNvSpPr>
            <p:nvPr/>
          </p:nvSpPr>
          <p:spPr bwMode="auto">
            <a:xfrm>
              <a:off x="2560" y="2640"/>
              <a:ext cx="102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202"/>
            <p:cNvSpPr>
              <a:spLocks noChangeArrowheads="1"/>
            </p:cNvSpPr>
            <p:nvPr/>
          </p:nvSpPr>
          <p:spPr bwMode="auto">
            <a:xfrm>
              <a:off x="3582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203"/>
            <p:cNvSpPr>
              <a:spLocks noChangeArrowheads="1"/>
            </p:cNvSpPr>
            <p:nvPr/>
          </p:nvSpPr>
          <p:spPr bwMode="auto">
            <a:xfrm>
              <a:off x="3582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204"/>
            <p:cNvSpPr>
              <a:spLocks noChangeArrowheads="1"/>
            </p:cNvSpPr>
            <p:nvPr/>
          </p:nvSpPr>
          <p:spPr bwMode="auto">
            <a:xfrm>
              <a:off x="3597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205"/>
            <p:cNvSpPr>
              <a:spLocks noChangeArrowheads="1"/>
            </p:cNvSpPr>
            <p:nvPr/>
          </p:nvSpPr>
          <p:spPr bwMode="auto">
            <a:xfrm>
              <a:off x="3597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206"/>
            <p:cNvSpPr>
              <a:spLocks noChangeArrowheads="1"/>
            </p:cNvSpPr>
            <p:nvPr/>
          </p:nvSpPr>
          <p:spPr bwMode="auto">
            <a:xfrm>
              <a:off x="3605" y="2625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Rectangle 207"/>
            <p:cNvSpPr>
              <a:spLocks noChangeArrowheads="1"/>
            </p:cNvSpPr>
            <p:nvPr/>
          </p:nvSpPr>
          <p:spPr bwMode="auto">
            <a:xfrm>
              <a:off x="3605" y="2640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208"/>
            <p:cNvSpPr>
              <a:spLocks noChangeArrowheads="1"/>
            </p:cNvSpPr>
            <p:nvPr/>
          </p:nvSpPr>
          <p:spPr bwMode="auto">
            <a:xfrm>
              <a:off x="4179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209"/>
            <p:cNvSpPr>
              <a:spLocks noChangeArrowheads="1"/>
            </p:cNvSpPr>
            <p:nvPr/>
          </p:nvSpPr>
          <p:spPr bwMode="auto">
            <a:xfrm>
              <a:off x="4179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210"/>
            <p:cNvSpPr>
              <a:spLocks noChangeArrowheads="1"/>
            </p:cNvSpPr>
            <p:nvPr/>
          </p:nvSpPr>
          <p:spPr bwMode="auto">
            <a:xfrm>
              <a:off x="4194" y="2625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211"/>
            <p:cNvSpPr>
              <a:spLocks noChangeArrowheads="1"/>
            </p:cNvSpPr>
            <p:nvPr/>
          </p:nvSpPr>
          <p:spPr bwMode="auto">
            <a:xfrm>
              <a:off x="4194" y="2640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212"/>
            <p:cNvSpPr>
              <a:spLocks noChangeArrowheads="1"/>
            </p:cNvSpPr>
            <p:nvPr/>
          </p:nvSpPr>
          <p:spPr bwMode="auto">
            <a:xfrm>
              <a:off x="4202" y="2625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213"/>
            <p:cNvSpPr>
              <a:spLocks noChangeArrowheads="1"/>
            </p:cNvSpPr>
            <p:nvPr/>
          </p:nvSpPr>
          <p:spPr bwMode="auto">
            <a:xfrm>
              <a:off x="4202" y="2640"/>
              <a:ext cx="574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214"/>
            <p:cNvSpPr>
              <a:spLocks noChangeArrowheads="1"/>
            </p:cNvSpPr>
            <p:nvPr/>
          </p:nvSpPr>
          <p:spPr bwMode="auto">
            <a:xfrm>
              <a:off x="4792" y="2625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215"/>
            <p:cNvSpPr>
              <a:spLocks noChangeArrowheads="1"/>
            </p:cNvSpPr>
            <p:nvPr/>
          </p:nvSpPr>
          <p:spPr bwMode="auto">
            <a:xfrm>
              <a:off x="4777" y="2625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216"/>
            <p:cNvSpPr>
              <a:spLocks noChangeArrowheads="1"/>
            </p:cNvSpPr>
            <p:nvPr/>
          </p:nvSpPr>
          <p:spPr bwMode="auto">
            <a:xfrm>
              <a:off x="1493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217"/>
            <p:cNvSpPr>
              <a:spLocks noChangeArrowheads="1"/>
            </p:cNvSpPr>
            <p:nvPr/>
          </p:nvSpPr>
          <p:spPr bwMode="auto">
            <a:xfrm>
              <a:off x="1507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218"/>
            <p:cNvSpPr>
              <a:spLocks noChangeArrowheads="1"/>
            </p:cNvSpPr>
            <p:nvPr/>
          </p:nvSpPr>
          <p:spPr bwMode="auto">
            <a:xfrm>
              <a:off x="2538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219"/>
            <p:cNvSpPr>
              <a:spLocks noChangeArrowheads="1"/>
            </p:cNvSpPr>
            <p:nvPr/>
          </p:nvSpPr>
          <p:spPr bwMode="auto">
            <a:xfrm>
              <a:off x="2553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20"/>
            <p:cNvSpPr>
              <a:spLocks noChangeArrowheads="1"/>
            </p:cNvSpPr>
            <p:nvPr/>
          </p:nvSpPr>
          <p:spPr bwMode="auto">
            <a:xfrm>
              <a:off x="3582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221"/>
            <p:cNvSpPr>
              <a:spLocks noChangeArrowheads="1"/>
            </p:cNvSpPr>
            <p:nvPr/>
          </p:nvSpPr>
          <p:spPr bwMode="auto">
            <a:xfrm>
              <a:off x="3597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222"/>
            <p:cNvSpPr>
              <a:spLocks noChangeArrowheads="1"/>
            </p:cNvSpPr>
            <p:nvPr/>
          </p:nvSpPr>
          <p:spPr bwMode="auto">
            <a:xfrm>
              <a:off x="4179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223"/>
            <p:cNvSpPr>
              <a:spLocks noChangeArrowheads="1"/>
            </p:cNvSpPr>
            <p:nvPr/>
          </p:nvSpPr>
          <p:spPr bwMode="auto">
            <a:xfrm>
              <a:off x="4194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224"/>
            <p:cNvSpPr>
              <a:spLocks noChangeArrowheads="1"/>
            </p:cNvSpPr>
            <p:nvPr/>
          </p:nvSpPr>
          <p:spPr bwMode="auto">
            <a:xfrm>
              <a:off x="4777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Rectangle 225"/>
            <p:cNvSpPr>
              <a:spLocks noChangeArrowheads="1"/>
            </p:cNvSpPr>
            <p:nvPr/>
          </p:nvSpPr>
          <p:spPr bwMode="auto">
            <a:xfrm>
              <a:off x="4792" y="2648"/>
              <a:ext cx="7" cy="25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226"/>
            <p:cNvSpPr>
              <a:spLocks noChangeArrowheads="1"/>
            </p:cNvSpPr>
            <p:nvPr/>
          </p:nvSpPr>
          <p:spPr bwMode="auto">
            <a:xfrm>
              <a:off x="1515" y="2928"/>
              <a:ext cx="1022" cy="20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227"/>
            <p:cNvSpPr>
              <a:spLocks noChangeArrowheads="1"/>
            </p:cNvSpPr>
            <p:nvPr/>
          </p:nvSpPr>
          <p:spPr bwMode="auto">
            <a:xfrm>
              <a:off x="1665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0" name="Rectangle 228"/>
            <p:cNvSpPr>
              <a:spLocks noChangeArrowheads="1"/>
            </p:cNvSpPr>
            <p:nvPr/>
          </p:nvSpPr>
          <p:spPr bwMode="auto">
            <a:xfrm>
              <a:off x="1750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1" name="Rectangle 229"/>
            <p:cNvSpPr>
              <a:spLocks noChangeArrowheads="1"/>
            </p:cNvSpPr>
            <p:nvPr/>
          </p:nvSpPr>
          <p:spPr bwMode="auto">
            <a:xfrm>
              <a:off x="1835" y="296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2" name="Rectangle 230"/>
            <p:cNvSpPr>
              <a:spLocks noChangeArrowheads="1"/>
            </p:cNvSpPr>
            <p:nvPr/>
          </p:nvSpPr>
          <p:spPr bwMode="auto">
            <a:xfrm>
              <a:off x="1877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3" name="Rectangle 231"/>
            <p:cNvSpPr>
              <a:spLocks noChangeArrowheads="1"/>
            </p:cNvSpPr>
            <p:nvPr/>
          </p:nvSpPr>
          <p:spPr bwMode="auto">
            <a:xfrm>
              <a:off x="1962" y="296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4" name="Rectangle 232"/>
            <p:cNvSpPr>
              <a:spLocks noChangeArrowheads="1"/>
            </p:cNvSpPr>
            <p:nvPr/>
          </p:nvSpPr>
          <p:spPr bwMode="auto">
            <a:xfrm>
              <a:off x="2004" y="2961"/>
              <a:ext cx="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5" name="Rectangle 233"/>
            <p:cNvSpPr>
              <a:spLocks noChangeArrowheads="1"/>
            </p:cNvSpPr>
            <p:nvPr/>
          </p:nvSpPr>
          <p:spPr bwMode="auto">
            <a:xfrm>
              <a:off x="2060" y="296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6" name="Rectangle 234"/>
            <p:cNvSpPr>
              <a:spLocks noChangeArrowheads="1"/>
            </p:cNvSpPr>
            <p:nvPr/>
          </p:nvSpPr>
          <p:spPr bwMode="auto">
            <a:xfrm>
              <a:off x="2102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7" name="Rectangle 235"/>
            <p:cNvSpPr>
              <a:spLocks noChangeArrowheads="1"/>
            </p:cNvSpPr>
            <p:nvPr/>
          </p:nvSpPr>
          <p:spPr bwMode="auto">
            <a:xfrm>
              <a:off x="2187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8" name="Rectangle 236"/>
            <p:cNvSpPr>
              <a:spLocks noChangeArrowheads="1"/>
            </p:cNvSpPr>
            <p:nvPr/>
          </p:nvSpPr>
          <p:spPr bwMode="auto">
            <a:xfrm>
              <a:off x="2272" y="2961"/>
              <a:ext cx="44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9" name="Rectangle 237"/>
            <p:cNvSpPr>
              <a:spLocks noChangeArrowheads="1"/>
            </p:cNvSpPr>
            <p:nvPr/>
          </p:nvSpPr>
          <p:spPr bwMode="auto">
            <a:xfrm>
              <a:off x="2314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0" name="Rectangle 238"/>
            <p:cNvSpPr>
              <a:spLocks noChangeArrowheads="1"/>
            </p:cNvSpPr>
            <p:nvPr/>
          </p:nvSpPr>
          <p:spPr bwMode="auto">
            <a:xfrm>
              <a:off x="1515" y="3130"/>
              <a:ext cx="1022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239"/>
            <p:cNvSpPr>
              <a:spLocks noChangeArrowheads="1"/>
            </p:cNvSpPr>
            <p:nvPr/>
          </p:nvSpPr>
          <p:spPr bwMode="auto">
            <a:xfrm>
              <a:off x="2560" y="2928"/>
              <a:ext cx="1021" cy="20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Rectangle 240"/>
            <p:cNvSpPr>
              <a:spLocks noChangeArrowheads="1"/>
            </p:cNvSpPr>
            <p:nvPr/>
          </p:nvSpPr>
          <p:spPr bwMode="auto">
            <a:xfrm>
              <a:off x="3030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3" name="Rectangle 241"/>
            <p:cNvSpPr>
              <a:spLocks noChangeArrowheads="1"/>
            </p:cNvSpPr>
            <p:nvPr/>
          </p:nvSpPr>
          <p:spPr bwMode="auto">
            <a:xfrm>
              <a:off x="2560" y="3130"/>
              <a:ext cx="1021" cy="5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242"/>
            <p:cNvSpPr>
              <a:spLocks noChangeArrowheads="1"/>
            </p:cNvSpPr>
            <p:nvPr/>
          </p:nvSpPr>
          <p:spPr bwMode="auto">
            <a:xfrm>
              <a:off x="3605" y="2928"/>
              <a:ext cx="574" cy="20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243"/>
            <p:cNvSpPr>
              <a:spLocks noChangeArrowheads="1"/>
            </p:cNvSpPr>
            <p:nvPr/>
          </p:nvSpPr>
          <p:spPr bwMode="auto">
            <a:xfrm>
              <a:off x="3809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6" name="Rectangle 244"/>
            <p:cNvSpPr>
              <a:spLocks noChangeArrowheads="1"/>
            </p:cNvSpPr>
            <p:nvPr/>
          </p:nvSpPr>
          <p:spPr bwMode="auto">
            <a:xfrm>
              <a:off x="3894" y="2961"/>
              <a:ext cx="88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336600"/>
                  </a:solidFill>
                </a:rPr>
                <a:t>8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  <p:sp>
        <p:nvSpPr>
          <p:cNvPr id="207" name="Rectangle 246"/>
          <p:cNvSpPr>
            <a:spLocks noChangeArrowheads="1"/>
          </p:cNvSpPr>
          <p:nvPr/>
        </p:nvSpPr>
        <p:spPr bwMode="auto">
          <a:xfrm>
            <a:off x="5637213" y="3424238"/>
            <a:ext cx="911225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Rectangle 247"/>
          <p:cNvSpPr>
            <a:spLocks noChangeArrowheads="1"/>
          </p:cNvSpPr>
          <p:nvPr/>
        </p:nvSpPr>
        <p:spPr bwMode="auto">
          <a:xfrm>
            <a:off x="6584950" y="3098800"/>
            <a:ext cx="911225" cy="323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48"/>
          <p:cNvSpPr>
            <a:spLocks noChangeArrowheads="1"/>
          </p:cNvSpPr>
          <p:nvPr/>
        </p:nvSpPr>
        <p:spPr bwMode="auto">
          <a:xfrm>
            <a:off x="6842125" y="31527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0" name="Rectangle 249"/>
          <p:cNvSpPr>
            <a:spLocks noChangeArrowheads="1"/>
          </p:cNvSpPr>
          <p:nvPr/>
        </p:nvSpPr>
        <p:spPr bwMode="auto">
          <a:xfrm>
            <a:off x="6977063" y="31527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1" name="Rectangle 250"/>
          <p:cNvSpPr>
            <a:spLocks noChangeArrowheads="1"/>
          </p:cNvSpPr>
          <p:nvPr/>
        </p:nvSpPr>
        <p:spPr bwMode="auto">
          <a:xfrm>
            <a:off x="7112000" y="31527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2" name="Rectangle 251"/>
          <p:cNvSpPr>
            <a:spLocks noChangeArrowheads="1"/>
          </p:cNvSpPr>
          <p:nvPr/>
        </p:nvSpPr>
        <p:spPr bwMode="auto">
          <a:xfrm>
            <a:off x="6584950" y="3424238"/>
            <a:ext cx="911225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252"/>
          <p:cNvSpPr>
            <a:spLocks noChangeArrowheads="1"/>
          </p:cNvSpPr>
          <p:nvPr/>
        </p:nvSpPr>
        <p:spPr bwMode="auto">
          <a:xfrm>
            <a:off x="2306638" y="30622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253"/>
          <p:cNvSpPr>
            <a:spLocks noChangeArrowheads="1"/>
          </p:cNvSpPr>
          <p:nvPr/>
        </p:nvSpPr>
        <p:spPr bwMode="auto">
          <a:xfrm>
            <a:off x="2284413" y="30622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54"/>
          <p:cNvSpPr>
            <a:spLocks noChangeArrowheads="1"/>
          </p:cNvSpPr>
          <p:nvPr/>
        </p:nvSpPr>
        <p:spPr bwMode="auto">
          <a:xfrm>
            <a:off x="2319338" y="3062288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255"/>
          <p:cNvSpPr>
            <a:spLocks noChangeArrowheads="1"/>
          </p:cNvSpPr>
          <p:nvPr/>
        </p:nvSpPr>
        <p:spPr bwMode="auto">
          <a:xfrm>
            <a:off x="2319338" y="3087688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256"/>
          <p:cNvSpPr>
            <a:spLocks noChangeArrowheads="1"/>
          </p:cNvSpPr>
          <p:nvPr/>
        </p:nvSpPr>
        <p:spPr bwMode="auto">
          <a:xfrm>
            <a:off x="3943350" y="30622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257"/>
          <p:cNvSpPr>
            <a:spLocks noChangeArrowheads="1"/>
          </p:cNvSpPr>
          <p:nvPr/>
        </p:nvSpPr>
        <p:spPr bwMode="auto">
          <a:xfrm>
            <a:off x="3943350" y="30876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258"/>
          <p:cNvSpPr>
            <a:spLocks noChangeArrowheads="1"/>
          </p:cNvSpPr>
          <p:nvPr/>
        </p:nvSpPr>
        <p:spPr bwMode="auto">
          <a:xfrm>
            <a:off x="3967163" y="30622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259"/>
          <p:cNvSpPr>
            <a:spLocks noChangeArrowheads="1"/>
          </p:cNvSpPr>
          <p:nvPr/>
        </p:nvSpPr>
        <p:spPr bwMode="auto">
          <a:xfrm>
            <a:off x="3967163" y="30876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60"/>
          <p:cNvSpPr>
            <a:spLocks noChangeArrowheads="1"/>
          </p:cNvSpPr>
          <p:nvPr/>
        </p:nvSpPr>
        <p:spPr bwMode="auto">
          <a:xfrm>
            <a:off x="3978275" y="3062288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61"/>
          <p:cNvSpPr>
            <a:spLocks noChangeArrowheads="1"/>
          </p:cNvSpPr>
          <p:nvPr/>
        </p:nvSpPr>
        <p:spPr bwMode="auto">
          <a:xfrm>
            <a:off x="3978275" y="3087688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262"/>
          <p:cNvSpPr>
            <a:spLocks noChangeArrowheads="1"/>
          </p:cNvSpPr>
          <p:nvPr/>
        </p:nvSpPr>
        <p:spPr bwMode="auto">
          <a:xfrm>
            <a:off x="5600700" y="30622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63"/>
          <p:cNvSpPr>
            <a:spLocks noChangeArrowheads="1"/>
          </p:cNvSpPr>
          <p:nvPr/>
        </p:nvSpPr>
        <p:spPr bwMode="auto">
          <a:xfrm>
            <a:off x="5600700" y="30876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64"/>
          <p:cNvSpPr>
            <a:spLocks noChangeArrowheads="1"/>
          </p:cNvSpPr>
          <p:nvPr/>
        </p:nvSpPr>
        <p:spPr bwMode="auto">
          <a:xfrm>
            <a:off x="5624513" y="30622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265"/>
          <p:cNvSpPr>
            <a:spLocks noChangeArrowheads="1"/>
          </p:cNvSpPr>
          <p:nvPr/>
        </p:nvSpPr>
        <p:spPr bwMode="auto">
          <a:xfrm>
            <a:off x="5624513" y="30876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266"/>
          <p:cNvSpPr>
            <a:spLocks noChangeArrowheads="1"/>
          </p:cNvSpPr>
          <p:nvPr/>
        </p:nvSpPr>
        <p:spPr bwMode="auto">
          <a:xfrm>
            <a:off x="5637213" y="30622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67"/>
          <p:cNvSpPr>
            <a:spLocks noChangeArrowheads="1"/>
          </p:cNvSpPr>
          <p:nvPr/>
        </p:nvSpPr>
        <p:spPr bwMode="auto">
          <a:xfrm>
            <a:off x="5637213" y="30876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68"/>
          <p:cNvSpPr>
            <a:spLocks noChangeArrowheads="1"/>
          </p:cNvSpPr>
          <p:nvPr/>
        </p:nvSpPr>
        <p:spPr bwMode="auto">
          <a:xfrm>
            <a:off x="6548438" y="30622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Rectangle 269"/>
          <p:cNvSpPr>
            <a:spLocks noChangeArrowheads="1"/>
          </p:cNvSpPr>
          <p:nvPr/>
        </p:nvSpPr>
        <p:spPr bwMode="auto">
          <a:xfrm>
            <a:off x="6548438" y="30876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270"/>
          <p:cNvSpPr>
            <a:spLocks noChangeArrowheads="1"/>
          </p:cNvSpPr>
          <p:nvPr/>
        </p:nvSpPr>
        <p:spPr bwMode="auto">
          <a:xfrm>
            <a:off x="6572250" y="30622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Rectangle 271"/>
          <p:cNvSpPr>
            <a:spLocks noChangeArrowheads="1"/>
          </p:cNvSpPr>
          <p:nvPr/>
        </p:nvSpPr>
        <p:spPr bwMode="auto">
          <a:xfrm>
            <a:off x="6572250" y="30876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Rectangle 272"/>
          <p:cNvSpPr>
            <a:spLocks noChangeArrowheads="1"/>
          </p:cNvSpPr>
          <p:nvPr/>
        </p:nvSpPr>
        <p:spPr bwMode="auto">
          <a:xfrm>
            <a:off x="6584950" y="30622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273"/>
          <p:cNvSpPr>
            <a:spLocks noChangeArrowheads="1"/>
          </p:cNvSpPr>
          <p:nvPr/>
        </p:nvSpPr>
        <p:spPr bwMode="auto">
          <a:xfrm>
            <a:off x="6584950" y="30876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Rectangle 274"/>
          <p:cNvSpPr>
            <a:spLocks noChangeArrowheads="1"/>
          </p:cNvSpPr>
          <p:nvPr/>
        </p:nvSpPr>
        <p:spPr bwMode="auto">
          <a:xfrm>
            <a:off x="7521575" y="3062288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Rectangle 275"/>
          <p:cNvSpPr>
            <a:spLocks noChangeArrowheads="1"/>
          </p:cNvSpPr>
          <p:nvPr/>
        </p:nvSpPr>
        <p:spPr bwMode="auto">
          <a:xfrm>
            <a:off x="7497763" y="30622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276"/>
          <p:cNvSpPr>
            <a:spLocks noChangeArrowheads="1"/>
          </p:cNvSpPr>
          <p:nvPr/>
        </p:nvSpPr>
        <p:spPr bwMode="auto">
          <a:xfrm>
            <a:off x="2284413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77"/>
          <p:cNvSpPr>
            <a:spLocks noChangeArrowheads="1"/>
          </p:cNvSpPr>
          <p:nvPr/>
        </p:nvSpPr>
        <p:spPr bwMode="auto">
          <a:xfrm>
            <a:off x="2306638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278"/>
          <p:cNvSpPr>
            <a:spLocks noChangeArrowheads="1"/>
          </p:cNvSpPr>
          <p:nvPr/>
        </p:nvSpPr>
        <p:spPr bwMode="auto">
          <a:xfrm>
            <a:off x="3943350" y="30988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Rectangle 279"/>
          <p:cNvSpPr>
            <a:spLocks noChangeArrowheads="1"/>
          </p:cNvSpPr>
          <p:nvPr/>
        </p:nvSpPr>
        <p:spPr bwMode="auto">
          <a:xfrm>
            <a:off x="3967163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280"/>
          <p:cNvSpPr>
            <a:spLocks noChangeArrowheads="1"/>
          </p:cNvSpPr>
          <p:nvPr/>
        </p:nvSpPr>
        <p:spPr bwMode="auto">
          <a:xfrm>
            <a:off x="5600700" y="30988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Rectangle 281"/>
          <p:cNvSpPr>
            <a:spLocks noChangeArrowheads="1"/>
          </p:cNvSpPr>
          <p:nvPr/>
        </p:nvSpPr>
        <p:spPr bwMode="auto">
          <a:xfrm>
            <a:off x="5624513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Rectangle 282"/>
          <p:cNvSpPr>
            <a:spLocks noChangeArrowheads="1"/>
          </p:cNvSpPr>
          <p:nvPr/>
        </p:nvSpPr>
        <p:spPr bwMode="auto">
          <a:xfrm>
            <a:off x="6548438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Rectangle 283"/>
          <p:cNvSpPr>
            <a:spLocks noChangeArrowheads="1"/>
          </p:cNvSpPr>
          <p:nvPr/>
        </p:nvSpPr>
        <p:spPr bwMode="auto">
          <a:xfrm>
            <a:off x="6572250" y="30988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284"/>
          <p:cNvSpPr>
            <a:spLocks noChangeArrowheads="1"/>
          </p:cNvSpPr>
          <p:nvPr/>
        </p:nvSpPr>
        <p:spPr bwMode="auto">
          <a:xfrm>
            <a:off x="7497763" y="30988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285"/>
          <p:cNvSpPr>
            <a:spLocks noChangeArrowheads="1"/>
          </p:cNvSpPr>
          <p:nvPr/>
        </p:nvSpPr>
        <p:spPr bwMode="auto">
          <a:xfrm>
            <a:off x="7521575" y="30988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Rectangle 286"/>
          <p:cNvSpPr>
            <a:spLocks noChangeArrowheads="1"/>
          </p:cNvSpPr>
          <p:nvPr/>
        </p:nvSpPr>
        <p:spPr bwMode="auto">
          <a:xfrm>
            <a:off x="2319338" y="3548063"/>
            <a:ext cx="1622425" cy="3254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Rectangle 287"/>
          <p:cNvSpPr>
            <a:spLocks noChangeArrowheads="1"/>
          </p:cNvSpPr>
          <p:nvPr/>
        </p:nvSpPr>
        <p:spPr bwMode="auto">
          <a:xfrm>
            <a:off x="2557463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9" name="Rectangle 288"/>
          <p:cNvSpPr>
            <a:spLocks noChangeArrowheads="1"/>
          </p:cNvSpPr>
          <p:nvPr/>
        </p:nvSpPr>
        <p:spPr bwMode="auto">
          <a:xfrm>
            <a:off x="269240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0" name="Rectangle 289"/>
          <p:cNvSpPr>
            <a:spLocks noChangeArrowheads="1"/>
          </p:cNvSpPr>
          <p:nvPr/>
        </p:nvSpPr>
        <p:spPr bwMode="auto">
          <a:xfrm>
            <a:off x="2827338" y="36020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1" name="Rectangle 290"/>
          <p:cNvSpPr>
            <a:spLocks noChangeArrowheads="1"/>
          </p:cNvSpPr>
          <p:nvPr/>
        </p:nvSpPr>
        <p:spPr bwMode="auto">
          <a:xfrm>
            <a:off x="2894013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2" name="Rectangle 291"/>
          <p:cNvSpPr>
            <a:spLocks noChangeArrowheads="1"/>
          </p:cNvSpPr>
          <p:nvPr/>
        </p:nvSpPr>
        <p:spPr bwMode="auto">
          <a:xfrm>
            <a:off x="3028950" y="36020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3" name="Rectangle 292"/>
          <p:cNvSpPr>
            <a:spLocks noChangeArrowheads="1"/>
          </p:cNvSpPr>
          <p:nvPr/>
        </p:nvSpPr>
        <p:spPr bwMode="auto">
          <a:xfrm>
            <a:off x="3095625" y="3602038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4" name="Rectangle 293"/>
          <p:cNvSpPr>
            <a:spLocks noChangeArrowheads="1"/>
          </p:cNvSpPr>
          <p:nvPr/>
        </p:nvSpPr>
        <p:spPr bwMode="auto">
          <a:xfrm>
            <a:off x="3184525" y="36020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5" name="Rectangle 294"/>
          <p:cNvSpPr>
            <a:spLocks noChangeArrowheads="1"/>
          </p:cNvSpPr>
          <p:nvPr/>
        </p:nvSpPr>
        <p:spPr bwMode="auto">
          <a:xfrm>
            <a:off x="325120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6" name="Rectangle 295"/>
          <p:cNvSpPr>
            <a:spLocks noChangeArrowheads="1"/>
          </p:cNvSpPr>
          <p:nvPr/>
        </p:nvSpPr>
        <p:spPr bwMode="auto">
          <a:xfrm>
            <a:off x="3386138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7" name="Rectangle 296"/>
          <p:cNvSpPr>
            <a:spLocks noChangeArrowheads="1"/>
          </p:cNvSpPr>
          <p:nvPr/>
        </p:nvSpPr>
        <p:spPr bwMode="auto">
          <a:xfrm>
            <a:off x="3521075" y="36020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8" name="Rectangle 297"/>
          <p:cNvSpPr>
            <a:spLocks noChangeArrowheads="1"/>
          </p:cNvSpPr>
          <p:nvPr/>
        </p:nvSpPr>
        <p:spPr bwMode="auto">
          <a:xfrm>
            <a:off x="358775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9" name="Rectangle 298"/>
          <p:cNvSpPr>
            <a:spLocks noChangeArrowheads="1"/>
          </p:cNvSpPr>
          <p:nvPr/>
        </p:nvSpPr>
        <p:spPr bwMode="auto">
          <a:xfrm>
            <a:off x="2319338" y="3873500"/>
            <a:ext cx="1622425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Rectangle 299"/>
          <p:cNvSpPr>
            <a:spLocks noChangeArrowheads="1"/>
          </p:cNvSpPr>
          <p:nvPr/>
        </p:nvSpPr>
        <p:spPr bwMode="auto">
          <a:xfrm>
            <a:off x="3978275" y="3548063"/>
            <a:ext cx="1620838" cy="3254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Rectangle 300"/>
          <p:cNvSpPr>
            <a:spLocks noChangeArrowheads="1"/>
          </p:cNvSpPr>
          <p:nvPr/>
        </p:nvSpPr>
        <p:spPr bwMode="auto">
          <a:xfrm>
            <a:off x="472440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2" name="Rectangle 301"/>
          <p:cNvSpPr>
            <a:spLocks noChangeArrowheads="1"/>
          </p:cNvSpPr>
          <p:nvPr/>
        </p:nvSpPr>
        <p:spPr bwMode="auto">
          <a:xfrm>
            <a:off x="3978275" y="3873500"/>
            <a:ext cx="1620838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Rectangle 302"/>
          <p:cNvSpPr>
            <a:spLocks noChangeArrowheads="1"/>
          </p:cNvSpPr>
          <p:nvPr/>
        </p:nvSpPr>
        <p:spPr bwMode="auto">
          <a:xfrm>
            <a:off x="5637213" y="3548063"/>
            <a:ext cx="911225" cy="3254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Rectangle 303"/>
          <p:cNvSpPr>
            <a:spLocks noChangeArrowheads="1"/>
          </p:cNvSpPr>
          <p:nvPr/>
        </p:nvSpPr>
        <p:spPr bwMode="auto">
          <a:xfrm>
            <a:off x="5961063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5" name="Rectangle 304"/>
          <p:cNvSpPr>
            <a:spLocks noChangeArrowheads="1"/>
          </p:cNvSpPr>
          <p:nvPr/>
        </p:nvSpPr>
        <p:spPr bwMode="auto">
          <a:xfrm>
            <a:off x="609600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" name="Rectangle 305"/>
          <p:cNvSpPr>
            <a:spLocks noChangeArrowheads="1"/>
          </p:cNvSpPr>
          <p:nvPr/>
        </p:nvSpPr>
        <p:spPr bwMode="auto">
          <a:xfrm>
            <a:off x="5637213" y="3873500"/>
            <a:ext cx="911225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306"/>
          <p:cNvSpPr>
            <a:spLocks noChangeArrowheads="1"/>
          </p:cNvSpPr>
          <p:nvPr/>
        </p:nvSpPr>
        <p:spPr bwMode="auto">
          <a:xfrm>
            <a:off x="6584950" y="3548063"/>
            <a:ext cx="911225" cy="3254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307"/>
          <p:cNvSpPr>
            <a:spLocks noChangeArrowheads="1"/>
          </p:cNvSpPr>
          <p:nvPr/>
        </p:nvSpPr>
        <p:spPr bwMode="auto">
          <a:xfrm>
            <a:off x="6908800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9" name="Rectangle 308"/>
          <p:cNvSpPr>
            <a:spLocks noChangeArrowheads="1"/>
          </p:cNvSpPr>
          <p:nvPr/>
        </p:nvSpPr>
        <p:spPr bwMode="auto">
          <a:xfrm>
            <a:off x="7043738" y="36020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0" name="Rectangle 309"/>
          <p:cNvSpPr>
            <a:spLocks noChangeArrowheads="1"/>
          </p:cNvSpPr>
          <p:nvPr/>
        </p:nvSpPr>
        <p:spPr bwMode="auto">
          <a:xfrm>
            <a:off x="6584950" y="3873500"/>
            <a:ext cx="911225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Rectangle 310"/>
          <p:cNvSpPr>
            <a:spLocks noChangeArrowheads="1"/>
          </p:cNvSpPr>
          <p:nvPr/>
        </p:nvSpPr>
        <p:spPr bwMode="auto">
          <a:xfrm>
            <a:off x="2306638" y="35115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Rectangle 311"/>
          <p:cNvSpPr>
            <a:spLocks noChangeArrowheads="1"/>
          </p:cNvSpPr>
          <p:nvPr/>
        </p:nvSpPr>
        <p:spPr bwMode="auto">
          <a:xfrm>
            <a:off x="2284413" y="35115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Rectangle 312"/>
          <p:cNvSpPr>
            <a:spLocks noChangeArrowheads="1"/>
          </p:cNvSpPr>
          <p:nvPr/>
        </p:nvSpPr>
        <p:spPr bwMode="auto">
          <a:xfrm>
            <a:off x="2319338" y="3511550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Rectangle 313"/>
          <p:cNvSpPr>
            <a:spLocks noChangeArrowheads="1"/>
          </p:cNvSpPr>
          <p:nvPr/>
        </p:nvSpPr>
        <p:spPr bwMode="auto">
          <a:xfrm>
            <a:off x="2319338" y="35353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Rectangle 314"/>
          <p:cNvSpPr>
            <a:spLocks noChangeArrowheads="1"/>
          </p:cNvSpPr>
          <p:nvPr/>
        </p:nvSpPr>
        <p:spPr bwMode="auto">
          <a:xfrm>
            <a:off x="3943350" y="35115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Rectangle 315"/>
          <p:cNvSpPr>
            <a:spLocks noChangeArrowheads="1"/>
          </p:cNvSpPr>
          <p:nvPr/>
        </p:nvSpPr>
        <p:spPr bwMode="auto">
          <a:xfrm>
            <a:off x="3943350" y="3535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Rectangle 316"/>
          <p:cNvSpPr>
            <a:spLocks noChangeArrowheads="1"/>
          </p:cNvSpPr>
          <p:nvPr/>
        </p:nvSpPr>
        <p:spPr bwMode="auto">
          <a:xfrm>
            <a:off x="3967163" y="3511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Rectangle 317"/>
          <p:cNvSpPr>
            <a:spLocks noChangeArrowheads="1"/>
          </p:cNvSpPr>
          <p:nvPr/>
        </p:nvSpPr>
        <p:spPr bwMode="auto">
          <a:xfrm>
            <a:off x="3967163" y="35353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Rectangle 318"/>
          <p:cNvSpPr>
            <a:spLocks noChangeArrowheads="1"/>
          </p:cNvSpPr>
          <p:nvPr/>
        </p:nvSpPr>
        <p:spPr bwMode="auto">
          <a:xfrm>
            <a:off x="3978275" y="3511550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Rectangle 319"/>
          <p:cNvSpPr>
            <a:spLocks noChangeArrowheads="1"/>
          </p:cNvSpPr>
          <p:nvPr/>
        </p:nvSpPr>
        <p:spPr bwMode="auto">
          <a:xfrm>
            <a:off x="3978275" y="35353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ectangle 320"/>
          <p:cNvSpPr>
            <a:spLocks noChangeArrowheads="1"/>
          </p:cNvSpPr>
          <p:nvPr/>
        </p:nvSpPr>
        <p:spPr bwMode="auto">
          <a:xfrm>
            <a:off x="5600700" y="35115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321"/>
          <p:cNvSpPr>
            <a:spLocks noChangeArrowheads="1"/>
          </p:cNvSpPr>
          <p:nvPr/>
        </p:nvSpPr>
        <p:spPr bwMode="auto">
          <a:xfrm>
            <a:off x="5600700" y="3535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Rectangle 322"/>
          <p:cNvSpPr>
            <a:spLocks noChangeArrowheads="1"/>
          </p:cNvSpPr>
          <p:nvPr/>
        </p:nvSpPr>
        <p:spPr bwMode="auto">
          <a:xfrm>
            <a:off x="5624513" y="3511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323"/>
          <p:cNvSpPr>
            <a:spLocks noChangeArrowheads="1"/>
          </p:cNvSpPr>
          <p:nvPr/>
        </p:nvSpPr>
        <p:spPr bwMode="auto">
          <a:xfrm>
            <a:off x="5624513" y="35353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324"/>
          <p:cNvSpPr>
            <a:spLocks noChangeArrowheads="1"/>
          </p:cNvSpPr>
          <p:nvPr/>
        </p:nvSpPr>
        <p:spPr bwMode="auto">
          <a:xfrm>
            <a:off x="5637213" y="35115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325"/>
          <p:cNvSpPr>
            <a:spLocks noChangeArrowheads="1"/>
          </p:cNvSpPr>
          <p:nvPr/>
        </p:nvSpPr>
        <p:spPr bwMode="auto">
          <a:xfrm>
            <a:off x="5637213" y="35353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326"/>
          <p:cNvSpPr>
            <a:spLocks noChangeArrowheads="1"/>
          </p:cNvSpPr>
          <p:nvPr/>
        </p:nvSpPr>
        <p:spPr bwMode="auto">
          <a:xfrm>
            <a:off x="6548438" y="3511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327"/>
          <p:cNvSpPr>
            <a:spLocks noChangeArrowheads="1"/>
          </p:cNvSpPr>
          <p:nvPr/>
        </p:nvSpPr>
        <p:spPr bwMode="auto">
          <a:xfrm>
            <a:off x="6548438" y="35353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328"/>
          <p:cNvSpPr>
            <a:spLocks noChangeArrowheads="1"/>
          </p:cNvSpPr>
          <p:nvPr/>
        </p:nvSpPr>
        <p:spPr bwMode="auto">
          <a:xfrm>
            <a:off x="6572250" y="35115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329"/>
          <p:cNvSpPr>
            <a:spLocks noChangeArrowheads="1"/>
          </p:cNvSpPr>
          <p:nvPr/>
        </p:nvSpPr>
        <p:spPr bwMode="auto">
          <a:xfrm>
            <a:off x="6572250" y="3535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330"/>
          <p:cNvSpPr>
            <a:spLocks noChangeArrowheads="1"/>
          </p:cNvSpPr>
          <p:nvPr/>
        </p:nvSpPr>
        <p:spPr bwMode="auto">
          <a:xfrm>
            <a:off x="6584950" y="35115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331"/>
          <p:cNvSpPr>
            <a:spLocks noChangeArrowheads="1"/>
          </p:cNvSpPr>
          <p:nvPr/>
        </p:nvSpPr>
        <p:spPr bwMode="auto">
          <a:xfrm>
            <a:off x="6584950" y="35353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32"/>
          <p:cNvSpPr>
            <a:spLocks noChangeArrowheads="1"/>
          </p:cNvSpPr>
          <p:nvPr/>
        </p:nvSpPr>
        <p:spPr bwMode="auto">
          <a:xfrm>
            <a:off x="7521575" y="35115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33"/>
          <p:cNvSpPr>
            <a:spLocks noChangeArrowheads="1"/>
          </p:cNvSpPr>
          <p:nvPr/>
        </p:nvSpPr>
        <p:spPr bwMode="auto">
          <a:xfrm>
            <a:off x="7497763" y="35115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34"/>
          <p:cNvSpPr>
            <a:spLocks noChangeArrowheads="1"/>
          </p:cNvSpPr>
          <p:nvPr/>
        </p:nvSpPr>
        <p:spPr bwMode="auto">
          <a:xfrm>
            <a:off x="2284413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35"/>
          <p:cNvSpPr>
            <a:spLocks noChangeArrowheads="1"/>
          </p:cNvSpPr>
          <p:nvPr/>
        </p:nvSpPr>
        <p:spPr bwMode="auto">
          <a:xfrm>
            <a:off x="2306638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36"/>
          <p:cNvSpPr>
            <a:spLocks noChangeArrowheads="1"/>
          </p:cNvSpPr>
          <p:nvPr/>
        </p:nvSpPr>
        <p:spPr bwMode="auto">
          <a:xfrm>
            <a:off x="3943350" y="354806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37"/>
          <p:cNvSpPr>
            <a:spLocks noChangeArrowheads="1"/>
          </p:cNvSpPr>
          <p:nvPr/>
        </p:nvSpPr>
        <p:spPr bwMode="auto">
          <a:xfrm>
            <a:off x="3967163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38"/>
          <p:cNvSpPr>
            <a:spLocks noChangeArrowheads="1"/>
          </p:cNvSpPr>
          <p:nvPr/>
        </p:nvSpPr>
        <p:spPr bwMode="auto">
          <a:xfrm>
            <a:off x="5600700" y="354806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39"/>
          <p:cNvSpPr>
            <a:spLocks noChangeArrowheads="1"/>
          </p:cNvSpPr>
          <p:nvPr/>
        </p:nvSpPr>
        <p:spPr bwMode="auto">
          <a:xfrm>
            <a:off x="5624513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40"/>
          <p:cNvSpPr>
            <a:spLocks noChangeArrowheads="1"/>
          </p:cNvSpPr>
          <p:nvPr/>
        </p:nvSpPr>
        <p:spPr bwMode="auto">
          <a:xfrm>
            <a:off x="6548438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41"/>
          <p:cNvSpPr>
            <a:spLocks noChangeArrowheads="1"/>
          </p:cNvSpPr>
          <p:nvPr/>
        </p:nvSpPr>
        <p:spPr bwMode="auto">
          <a:xfrm>
            <a:off x="6572250" y="354806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42"/>
          <p:cNvSpPr>
            <a:spLocks noChangeArrowheads="1"/>
          </p:cNvSpPr>
          <p:nvPr/>
        </p:nvSpPr>
        <p:spPr bwMode="auto">
          <a:xfrm>
            <a:off x="7497763" y="354806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343"/>
          <p:cNvSpPr>
            <a:spLocks noChangeArrowheads="1"/>
          </p:cNvSpPr>
          <p:nvPr/>
        </p:nvSpPr>
        <p:spPr bwMode="auto">
          <a:xfrm>
            <a:off x="7521575" y="354806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Rectangle 344"/>
          <p:cNvSpPr>
            <a:spLocks noChangeArrowheads="1"/>
          </p:cNvSpPr>
          <p:nvPr/>
        </p:nvSpPr>
        <p:spPr bwMode="auto">
          <a:xfrm>
            <a:off x="2319338" y="3998913"/>
            <a:ext cx="1622425" cy="323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345"/>
          <p:cNvSpPr>
            <a:spLocks noChangeArrowheads="1"/>
          </p:cNvSpPr>
          <p:nvPr/>
        </p:nvSpPr>
        <p:spPr bwMode="auto">
          <a:xfrm>
            <a:off x="2557463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7" name="Rectangle 346"/>
          <p:cNvSpPr>
            <a:spLocks noChangeArrowheads="1"/>
          </p:cNvSpPr>
          <p:nvPr/>
        </p:nvSpPr>
        <p:spPr bwMode="auto">
          <a:xfrm>
            <a:off x="269240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8" name="Rectangle 347"/>
          <p:cNvSpPr>
            <a:spLocks noChangeArrowheads="1"/>
          </p:cNvSpPr>
          <p:nvPr/>
        </p:nvSpPr>
        <p:spPr bwMode="auto">
          <a:xfrm>
            <a:off x="2827338" y="40528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9" name="Rectangle 348"/>
          <p:cNvSpPr>
            <a:spLocks noChangeArrowheads="1"/>
          </p:cNvSpPr>
          <p:nvPr/>
        </p:nvSpPr>
        <p:spPr bwMode="auto">
          <a:xfrm>
            <a:off x="2894013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0" name="Rectangle 349"/>
          <p:cNvSpPr>
            <a:spLocks noChangeArrowheads="1"/>
          </p:cNvSpPr>
          <p:nvPr/>
        </p:nvSpPr>
        <p:spPr bwMode="auto">
          <a:xfrm>
            <a:off x="3028950" y="40528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1" name="Rectangle 350"/>
          <p:cNvSpPr>
            <a:spLocks noChangeArrowheads="1"/>
          </p:cNvSpPr>
          <p:nvPr/>
        </p:nvSpPr>
        <p:spPr bwMode="auto">
          <a:xfrm>
            <a:off x="3095625" y="4052888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2" name="Rectangle 351"/>
          <p:cNvSpPr>
            <a:spLocks noChangeArrowheads="1"/>
          </p:cNvSpPr>
          <p:nvPr/>
        </p:nvSpPr>
        <p:spPr bwMode="auto">
          <a:xfrm>
            <a:off x="3184525" y="40528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3" name="Rectangle 352"/>
          <p:cNvSpPr>
            <a:spLocks noChangeArrowheads="1"/>
          </p:cNvSpPr>
          <p:nvPr/>
        </p:nvSpPr>
        <p:spPr bwMode="auto">
          <a:xfrm>
            <a:off x="325120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4" name="Rectangle 353"/>
          <p:cNvSpPr>
            <a:spLocks noChangeArrowheads="1"/>
          </p:cNvSpPr>
          <p:nvPr/>
        </p:nvSpPr>
        <p:spPr bwMode="auto">
          <a:xfrm>
            <a:off x="3386138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5" name="Rectangle 354"/>
          <p:cNvSpPr>
            <a:spLocks noChangeArrowheads="1"/>
          </p:cNvSpPr>
          <p:nvPr/>
        </p:nvSpPr>
        <p:spPr bwMode="auto">
          <a:xfrm>
            <a:off x="3521075" y="40528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6" name="Rectangle 355"/>
          <p:cNvSpPr>
            <a:spLocks noChangeArrowheads="1"/>
          </p:cNvSpPr>
          <p:nvPr/>
        </p:nvSpPr>
        <p:spPr bwMode="auto">
          <a:xfrm>
            <a:off x="358775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7" name="Rectangle 356"/>
          <p:cNvSpPr>
            <a:spLocks noChangeArrowheads="1"/>
          </p:cNvSpPr>
          <p:nvPr/>
        </p:nvSpPr>
        <p:spPr bwMode="auto">
          <a:xfrm>
            <a:off x="2319338" y="4324350"/>
            <a:ext cx="1622425" cy="889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57"/>
          <p:cNvSpPr>
            <a:spLocks noChangeArrowheads="1"/>
          </p:cNvSpPr>
          <p:nvPr/>
        </p:nvSpPr>
        <p:spPr bwMode="auto">
          <a:xfrm>
            <a:off x="3978275" y="3998913"/>
            <a:ext cx="1620838" cy="323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358"/>
          <p:cNvSpPr>
            <a:spLocks noChangeArrowheads="1"/>
          </p:cNvSpPr>
          <p:nvPr/>
        </p:nvSpPr>
        <p:spPr bwMode="auto">
          <a:xfrm>
            <a:off x="472440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0" name="Rectangle 359"/>
          <p:cNvSpPr>
            <a:spLocks noChangeArrowheads="1"/>
          </p:cNvSpPr>
          <p:nvPr/>
        </p:nvSpPr>
        <p:spPr bwMode="auto">
          <a:xfrm>
            <a:off x="3978275" y="4324350"/>
            <a:ext cx="1620838" cy="889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360"/>
          <p:cNvSpPr>
            <a:spLocks noChangeArrowheads="1"/>
          </p:cNvSpPr>
          <p:nvPr/>
        </p:nvSpPr>
        <p:spPr bwMode="auto">
          <a:xfrm>
            <a:off x="5637213" y="3998913"/>
            <a:ext cx="911225" cy="323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361"/>
          <p:cNvSpPr>
            <a:spLocks noChangeArrowheads="1"/>
          </p:cNvSpPr>
          <p:nvPr/>
        </p:nvSpPr>
        <p:spPr bwMode="auto">
          <a:xfrm>
            <a:off x="5961063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3" name="Rectangle 362"/>
          <p:cNvSpPr>
            <a:spLocks noChangeArrowheads="1"/>
          </p:cNvSpPr>
          <p:nvPr/>
        </p:nvSpPr>
        <p:spPr bwMode="auto">
          <a:xfrm>
            <a:off x="609600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4" name="Rectangle 363"/>
          <p:cNvSpPr>
            <a:spLocks noChangeArrowheads="1"/>
          </p:cNvSpPr>
          <p:nvPr/>
        </p:nvSpPr>
        <p:spPr bwMode="auto">
          <a:xfrm>
            <a:off x="5637213" y="4324350"/>
            <a:ext cx="911225" cy="889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364"/>
          <p:cNvSpPr>
            <a:spLocks noChangeArrowheads="1"/>
          </p:cNvSpPr>
          <p:nvPr/>
        </p:nvSpPr>
        <p:spPr bwMode="auto">
          <a:xfrm>
            <a:off x="6584950" y="3998913"/>
            <a:ext cx="911225" cy="323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365"/>
          <p:cNvSpPr>
            <a:spLocks noChangeArrowheads="1"/>
          </p:cNvSpPr>
          <p:nvPr/>
        </p:nvSpPr>
        <p:spPr bwMode="auto">
          <a:xfrm>
            <a:off x="6908800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7" name="Rectangle 366"/>
          <p:cNvSpPr>
            <a:spLocks noChangeArrowheads="1"/>
          </p:cNvSpPr>
          <p:nvPr/>
        </p:nvSpPr>
        <p:spPr bwMode="auto">
          <a:xfrm>
            <a:off x="7043738" y="40528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8" name="Rectangle 367"/>
          <p:cNvSpPr>
            <a:spLocks noChangeArrowheads="1"/>
          </p:cNvSpPr>
          <p:nvPr/>
        </p:nvSpPr>
        <p:spPr bwMode="auto">
          <a:xfrm>
            <a:off x="6584950" y="4324350"/>
            <a:ext cx="911225" cy="889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Rectangle 368"/>
          <p:cNvSpPr>
            <a:spLocks noChangeArrowheads="1"/>
          </p:cNvSpPr>
          <p:nvPr/>
        </p:nvSpPr>
        <p:spPr bwMode="auto">
          <a:xfrm>
            <a:off x="2306638" y="3962400"/>
            <a:ext cx="11112" cy="365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369"/>
          <p:cNvSpPr>
            <a:spLocks noChangeArrowheads="1"/>
          </p:cNvSpPr>
          <p:nvPr/>
        </p:nvSpPr>
        <p:spPr bwMode="auto">
          <a:xfrm>
            <a:off x="2284413" y="3962400"/>
            <a:ext cx="11112" cy="365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370"/>
          <p:cNvSpPr>
            <a:spLocks noChangeArrowheads="1"/>
          </p:cNvSpPr>
          <p:nvPr/>
        </p:nvSpPr>
        <p:spPr bwMode="auto">
          <a:xfrm>
            <a:off x="2319338" y="3962400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Rectangle 371"/>
          <p:cNvSpPr>
            <a:spLocks noChangeArrowheads="1"/>
          </p:cNvSpPr>
          <p:nvPr/>
        </p:nvSpPr>
        <p:spPr bwMode="auto">
          <a:xfrm>
            <a:off x="2319338" y="3987800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372"/>
          <p:cNvSpPr>
            <a:spLocks noChangeArrowheads="1"/>
          </p:cNvSpPr>
          <p:nvPr/>
        </p:nvSpPr>
        <p:spPr bwMode="auto">
          <a:xfrm>
            <a:off x="3943350" y="39624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373"/>
          <p:cNvSpPr>
            <a:spLocks noChangeArrowheads="1"/>
          </p:cNvSpPr>
          <p:nvPr/>
        </p:nvSpPr>
        <p:spPr bwMode="auto">
          <a:xfrm>
            <a:off x="3943350" y="39878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374"/>
          <p:cNvSpPr>
            <a:spLocks noChangeArrowheads="1"/>
          </p:cNvSpPr>
          <p:nvPr/>
        </p:nvSpPr>
        <p:spPr bwMode="auto">
          <a:xfrm>
            <a:off x="3967163" y="39624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375"/>
          <p:cNvSpPr>
            <a:spLocks noChangeArrowheads="1"/>
          </p:cNvSpPr>
          <p:nvPr/>
        </p:nvSpPr>
        <p:spPr bwMode="auto">
          <a:xfrm>
            <a:off x="3967163" y="39878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376"/>
          <p:cNvSpPr>
            <a:spLocks noChangeArrowheads="1"/>
          </p:cNvSpPr>
          <p:nvPr/>
        </p:nvSpPr>
        <p:spPr bwMode="auto">
          <a:xfrm>
            <a:off x="3978275" y="3962400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Rectangle 377"/>
          <p:cNvSpPr>
            <a:spLocks noChangeArrowheads="1"/>
          </p:cNvSpPr>
          <p:nvPr/>
        </p:nvSpPr>
        <p:spPr bwMode="auto">
          <a:xfrm>
            <a:off x="3978275" y="3987800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Rectangle 378"/>
          <p:cNvSpPr>
            <a:spLocks noChangeArrowheads="1"/>
          </p:cNvSpPr>
          <p:nvPr/>
        </p:nvSpPr>
        <p:spPr bwMode="auto">
          <a:xfrm>
            <a:off x="5600700" y="39624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379"/>
          <p:cNvSpPr>
            <a:spLocks noChangeArrowheads="1"/>
          </p:cNvSpPr>
          <p:nvPr/>
        </p:nvSpPr>
        <p:spPr bwMode="auto">
          <a:xfrm>
            <a:off x="5600700" y="39878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Rectangle 380"/>
          <p:cNvSpPr>
            <a:spLocks noChangeArrowheads="1"/>
          </p:cNvSpPr>
          <p:nvPr/>
        </p:nvSpPr>
        <p:spPr bwMode="auto">
          <a:xfrm>
            <a:off x="5624513" y="39624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Rectangle 381"/>
          <p:cNvSpPr>
            <a:spLocks noChangeArrowheads="1"/>
          </p:cNvSpPr>
          <p:nvPr/>
        </p:nvSpPr>
        <p:spPr bwMode="auto">
          <a:xfrm>
            <a:off x="5624513" y="39878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Rectangle 382"/>
          <p:cNvSpPr>
            <a:spLocks noChangeArrowheads="1"/>
          </p:cNvSpPr>
          <p:nvPr/>
        </p:nvSpPr>
        <p:spPr bwMode="auto">
          <a:xfrm>
            <a:off x="5637213" y="396240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Rectangle 383"/>
          <p:cNvSpPr>
            <a:spLocks noChangeArrowheads="1"/>
          </p:cNvSpPr>
          <p:nvPr/>
        </p:nvSpPr>
        <p:spPr bwMode="auto">
          <a:xfrm>
            <a:off x="5637213" y="398780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Rectangle 384"/>
          <p:cNvSpPr>
            <a:spLocks noChangeArrowheads="1"/>
          </p:cNvSpPr>
          <p:nvPr/>
        </p:nvSpPr>
        <p:spPr bwMode="auto">
          <a:xfrm>
            <a:off x="6548438" y="39624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Rectangle 385"/>
          <p:cNvSpPr>
            <a:spLocks noChangeArrowheads="1"/>
          </p:cNvSpPr>
          <p:nvPr/>
        </p:nvSpPr>
        <p:spPr bwMode="auto">
          <a:xfrm>
            <a:off x="6548438" y="39878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386"/>
          <p:cNvSpPr>
            <a:spLocks noChangeArrowheads="1"/>
          </p:cNvSpPr>
          <p:nvPr/>
        </p:nvSpPr>
        <p:spPr bwMode="auto">
          <a:xfrm>
            <a:off x="6572250" y="39624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387"/>
          <p:cNvSpPr>
            <a:spLocks noChangeArrowheads="1"/>
          </p:cNvSpPr>
          <p:nvPr/>
        </p:nvSpPr>
        <p:spPr bwMode="auto">
          <a:xfrm>
            <a:off x="6572250" y="39878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Rectangle 388"/>
          <p:cNvSpPr>
            <a:spLocks noChangeArrowheads="1"/>
          </p:cNvSpPr>
          <p:nvPr/>
        </p:nvSpPr>
        <p:spPr bwMode="auto">
          <a:xfrm>
            <a:off x="6584950" y="396240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Rectangle 389"/>
          <p:cNvSpPr>
            <a:spLocks noChangeArrowheads="1"/>
          </p:cNvSpPr>
          <p:nvPr/>
        </p:nvSpPr>
        <p:spPr bwMode="auto">
          <a:xfrm>
            <a:off x="6584950" y="398780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" name="Rectangle 390"/>
          <p:cNvSpPr>
            <a:spLocks noChangeArrowheads="1"/>
          </p:cNvSpPr>
          <p:nvPr/>
        </p:nvSpPr>
        <p:spPr bwMode="auto">
          <a:xfrm>
            <a:off x="7521575" y="3962400"/>
            <a:ext cx="11113" cy="365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91"/>
          <p:cNvSpPr>
            <a:spLocks noChangeArrowheads="1"/>
          </p:cNvSpPr>
          <p:nvPr/>
        </p:nvSpPr>
        <p:spPr bwMode="auto">
          <a:xfrm>
            <a:off x="7497763" y="3962400"/>
            <a:ext cx="11112" cy="365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392"/>
          <p:cNvSpPr>
            <a:spLocks noChangeArrowheads="1"/>
          </p:cNvSpPr>
          <p:nvPr/>
        </p:nvSpPr>
        <p:spPr bwMode="auto">
          <a:xfrm>
            <a:off x="2284413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Rectangle 393"/>
          <p:cNvSpPr>
            <a:spLocks noChangeArrowheads="1"/>
          </p:cNvSpPr>
          <p:nvPr/>
        </p:nvSpPr>
        <p:spPr bwMode="auto">
          <a:xfrm>
            <a:off x="2306638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394"/>
          <p:cNvSpPr>
            <a:spLocks noChangeArrowheads="1"/>
          </p:cNvSpPr>
          <p:nvPr/>
        </p:nvSpPr>
        <p:spPr bwMode="auto">
          <a:xfrm>
            <a:off x="2284413" y="44132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395"/>
          <p:cNvSpPr>
            <a:spLocks noChangeArrowheads="1"/>
          </p:cNvSpPr>
          <p:nvPr/>
        </p:nvSpPr>
        <p:spPr bwMode="auto">
          <a:xfrm>
            <a:off x="2284413" y="44370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396"/>
          <p:cNvSpPr>
            <a:spLocks noChangeArrowheads="1"/>
          </p:cNvSpPr>
          <p:nvPr/>
        </p:nvSpPr>
        <p:spPr bwMode="auto">
          <a:xfrm>
            <a:off x="2306638" y="44132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397"/>
          <p:cNvSpPr>
            <a:spLocks noChangeArrowheads="1"/>
          </p:cNvSpPr>
          <p:nvPr/>
        </p:nvSpPr>
        <p:spPr bwMode="auto">
          <a:xfrm>
            <a:off x="2306638" y="44132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398"/>
          <p:cNvSpPr>
            <a:spLocks noChangeArrowheads="1"/>
          </p:cNvSpPr>
          <p:nvPr/>
        </p:nvSpPr>
        <p:spPr bwMode="auto">
          <a:xfrm>
            <a:off x="2319338" y="4413250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399"/>
          <p:cNvSpPr>
            <a:spLocks noChangeArrowheads="1"/>
          </p:cNvSpPr>
          <p:nvPr/>
        </p:nvSpPr>
        <p:spPr bwMode="auto">
          <a:xfrm>
            <a:off x="2319338" y="44370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400"/>
          <p:cNvSpPr>
            <a:spLocks noChangeArrowheads="1"/>
          </p:cNvSpPr>
          <p:nvPr/>
        </p:nvSpPr>
        <p:spPr bwMode="auto">
          <a:xfrm>
            <a:off x="3943350" y="399891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401"/>
          <p:cNvSpPr>
            <a:spLocks noChangeArrowheads="1"/>
          </p:cNvSpPr>
          <p:nvPr/>
        </p:nvSpPr>
        <p:spPr bwMode="auto">
          <a:xfrm>
            <a:off x="3967163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402"/>
          <p:cNvSpPr>
            <a:spLocks noChangeArrowheads="1"/>
          </p:cNvSpPr>
          <p:nvPr/>
        </p:nvSpPr>
        <p:spPr bwMode="auto">
          <a:xfrm>
            <a:off x="3943350" y="44132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403"/>
          <p:cNvSpPr>
            <a:spLocks noChangeArrowheads="1"/>
          </p:cNvSpPr>
          <p:nvPr/>
        </p:nvSpPr>
        <p:spPr bwMode="auto">
          <a:xfrm>
            <a:off x="3943350" y="44370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404"/>
          <p:cNvSpPr>
            <a:spLocks noChangeArrowheads="1"/>
          </p:cNvSpPr>
          <p:nvPr/>
        </p:nvSpPr>
        <p:spPr bwMode="auto">
          <a:xfrm>
            <a:off x="3978275" y="4413250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Rectangle 405"/>
          <p:cNvSpPr>
            <a:spLocks noChangeArrowheads="1"/>
          </p:cNvSpPr>
          <p:nvPr/>
        </p:nvSpPr>
        <p:spPr bwMode="auto">
          <a:xfrm>
            <a:off x="3978275" y="44370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Rectangle 406"/>
          <p:cNvSpPr>
            <a:spLocks noChangeArrowheads="1"/>
          </p:cNvSpPr>
          <p:nvPr/>
        </p:nvSpPr>
        <p:spPr bwMode="auto">
          <a:xfrm>
            <a:off x="5600700" y="399891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Rectangle 407"/>
          <p:cNvSpPr>
            <a:spLocks noChangeArrowheads="1"/>
          </p:cNvSpPr>
          <p:nvPr/>
        </p:nvSpPr>
        <p:spPr bwMode="auto">
          <a:xfrm>
            <a:off x="5624513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Rectangle 408"/>
          <p:cNvSpPr>
            <a:spLocks noChangeArrowheads="1"/>
          </p:cNvSpPr>
          <p:nvPr/>
        </p:nvSpPr>
        <p:spPr bwMode="auto">
          <a:xfrm>
            <a:off x="5600700" y="44132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Rectangle 409"/>
          <p:cNvSpPr>
            <a:spLocks noChangeArrowheads="1"/>
          </p:cNvSpPr>
          <p:nvPr/>
        </p:nvSpPr>
        <p:spPr bwMode="auto">
          <a:xfrm>
            <a:off x="5600700" y="44370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Rectangle 410"/>
          <p:cNvSpPr>
            <a:spLocks noChangeArrowheads="1"/>
          </p:cNvSpPr>
          <p:nvPr/>
        </p:nvSpPr>
        <p:spPr bwMode="auto">
          <a:xfrm>
            <a:off x="5637213" y="44132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411"/>
          <p:cNvSpPr>
            <a:spLocks noChangeArrowheads="1"/>
          </p:cNvSpPr>
          <p:nvPr/>
        </p:nvSpPr>
        <p:spPr bwMode="auto">
          <a:xfrm>
            <a:off x="5637213" y="44370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Rectangle 412"/>
          <p:cNvSpPr>
            <a:spLocks noChangeArrowheads="1"/>
          </p:cNvSpPr>
          <p:nvPr/>
        </p:nvSpPr>
        <p:spPr bwMode="auto">
          <a:xfrm>
            <a:off x="6548438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Rectangle 413"/>
          <p:cNvSpPr>
            <a:spLocks noChangeArrowheads="1"/>
          </p:cNvSpPr>
          <p:nvPr/>
        </p:nvSpPr>
        <p:spPr bwMode="auto">
          <a:xfrm>
            <a:off x="6572250" y="399891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Rectangle 414"/>
          <p:cNvSpPr>
            <a:spLocks noChangeArrowheads="1"/>
          </p:cNvSpPr>
          <p:nvPr/>
        </p:nvSpPr>
        <p:spPr bwMode="auto">
          <a:xfrm>
            <a:off x="6548438" y="44132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Rectangle 415"/>
          <p:cNvSpPr>
            <a:spLocks noChangeArrowheads="1"/>
          </p:cNvSpPr>
          <p:nvPr/>
        </p:nvSpPr>
        <p:spPr bwMode="auto">
          <a:xfrm>
            <a:off x="6548438" y="44370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Rectangle 416"/>
          <p:cNvSpPr>
            <a:spLocks noChangeArrowheads="1"/>
          </p:cNvSpPr>
          <p:nvPr/>
        </p:nvSpPr>
        <p:spPr bwMode="auto">
          <a:xfrm>
            <a:off x="6584950" y="44132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Rectangle 417"/>
          <p:cNvSpPr>
            <a:spLocks noChangeArrowheads="1"/>
          </p:cNvSpPr>
          <p:nvPr/>
        </p:nvSpPr>
        <p:spPr bwMode="auto">
          <a:xfrm>
            <a:off x="6584950" y="44370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Rectangle 418"/>
          <p:cNvSpPr>
            <a:spLocks noChangeArrowheads="1"/>
          </p:cNvSpPr>
          <p:nvPr/>
        </p:nvSpPr>
        <p:spPr bwMode="auto">
          <a:xfrm>
            <a:off x="7497763" y="3998913"/>
            <a:ext cx="11112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Rectangle 419"/>
          <p:cNvSpPr>
            <a:spLocks noChangeArrowheads="1"/>
          </p:cNvSpPr>
          <p:nvPr/>
        </p:nvSpPr>
        <p:spPr bwMode="auto">
          <a:xfrm>
            <a:off x="7521575" y="3998913"/>
            <a:ext cx="11113" cy="412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Rectangle 420"/>
          <p:cNvSpPr>
            <a:spLocks noChangeArrowheads="1"/>
          </p:cNvSpPr>
          <p:nvPr/>
        </p:nvSpPr>
        <p:spPr bwMode="auto">
          <a:xfrm>
            <a:off x="7521575" y="44132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Rectangle 421"/>
          <p:cNvSpPr>
            <a:spLocks noChangeArrowheads="1"/>
          </p:cNvSpPr>
          <p:nvPr/>
        </p:nvSpPr>
        <p:spPr bwMode="auto">
          <a:xfrm>
            <a:off x="7497763" y="44370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Rectangle 422"/>
          <p:cNvSpPr>
            <a:spLocks noChangeArrowheads="1"/>
          </p:cNvSpPr>
          <p:nvPr/>
        </p:nvSpPr>
        <p:spPr bwMode="auto">
          <a:xfrm>
            <a:off x="7497763" y="44132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Rectangle 423"/>
          <p:cNvSpPr>
            <a:spLocks noChangeArrowheads="1"/>
          </p:cNvSpPr>
          <p:nvPr/>
        </p:nvSpPr>
        <p:spPr bwMode="auto">
          <a:xfrm>
            <a:off x="7497763" y="44132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Rectangle 424"/>
          <p:cNvSpPr>
            <a:spLocks noChangeArrowheads="1"/>
          </p:cNvSpPr>
          <p:nvPr/>
        </p:nvSpPr>
        <p:spPr bwMode="auto">
          <a:xfrm>
            <a:off x="2286000" y="4451350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6" name="Rectangle 425"/>
          <p:cNvSpPr>
            <a:spLocks noChangeArrowheads="1"/>
          </p:cNvSpPr>
          <p:nvPr/>
        </p:nvSpPr>
        <p:spPr bwMode="auto">
          <a:xfrm>
            <a:off x="2243138" y="1670050"/>
            <a:ext cx="1622425" cy="323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Rectangle 426"/>
          <p:cNvSpPr>
            <a:spLocks noChangeArrowheads="1"/>
          </p:cNvSpPr>
          <p:nvPr/>
        </p:nvSpPr>
        <p:spPr bwMode="auto">
          <a:xfrm>
            <a:off x="2762250" y="172402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8" name="Rectangle 427"/>
          <p:cNvSpPr>
            <a:spLocks noChangeArrowheads="1"/>
          </p:cNvSpPr>
          <p:nvPr/>
        </p:nvSpPr>
        <p:spPr bwMode="auto">
          <a:xfrm>
            <a:off x="2941638" y="1724025"/>
            <a:ext cx="777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9" name="Rectangle 428"/>
          <p:cNvSpPr>
            <a:spLocks noChangeArrowheads="1"/>
          </p:cNvSpPr>
          <p:nvPr/>
        </p:nvSpPr>
        <p:spPr bwMode="auto">
          <a:xfrm>
            <a:off x="3016250" y="17240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0" name="Rectangle 429"/>
          <p:cNvSpPr>
            <a:spLocks noChangeArrowheads="1"/>
          </p:cNvSpPr>
          <p:nvPr/>
        </p:nvSpPr>
        <p:spPr bwMode="auto">
          <a:xfrm>
            <a:off x="3151188" y="17240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1" name="Rectangle 430"/>
          <p:cNvSpPr>
            <a:spLocks noChangeArrowheads="1"/>
          </p:cNvSpPr>
          <p:nvPr/>
        </p:nvSpPr>
        <p:spPr bwMode="auto">
          <a:xfrm>
            <a:off x="3255963" y="17240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2" name="Rectangle 431"/>
          <p:cNvSpPr>
            <a:spLocks noChangeArrowheads="1"/>
          </p:cNvSpPr>
          <p:nvPr/>
        </p:nvSpPr>
        <p:spPr bwMode="auto">
          <a:xfrm>
            <a:off x="2243138" y="1995488"/>
            <a:ext cx="1622425" cy="8890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Rectangle 432"/>
          <p:cNvSpPr>
            <a:spLocks noChangeArrowheads="1"/>
          </p:cNvSpPr>
          <p:nvPr/>
        </p:nvSpPr>
        <p:spPr bwMode="auto">
          <a:xfrm>
            <a:off x="3902075" y="1670050"/>
            <a:ext cx="1620838" cy="323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Rectangle 433"/>
          <p:cNvSpPr>
            <a:spLocks noChangeArrowheads="1"/>
          </p:cNvSpPr>
          <p:nvPr/>
        </p:nvSpPr>
        <p:spPr bwMode="auto">
          <a:xfrm>
            <a:off x="4016375" y="172402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5" name="Rectangle 434"/>
          <p:cNvSpPr>
            <a:spLocks noChangeArrowheads="1"/>
          </p:cNvSpPr>
          <p:nvPr/>
        </p:nvSpPr>
        <p:spPr bwMode="auto">
          <a:xfrm>
            <a:off x="4195763" y="17240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6" name="Rectangle 435"/>
          <p:cNvSpPr>
            <a:spLocks noChangeArrowheads="1"/>
          </p:cNvSpPr>
          <p:nvPr/>
        </p:nvSpPr>
        <p:spPr bwMode="auto">
          <a:xfrm>
            <a:off x="4300538" y="17240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7" name="Rectangle 437"/>
          <p:cNvSpPr>
            <a:spLocks noChangeArrowheads="1"/>
          </p:cNvSpPr>
          <p:nvPr/>
        </p:nvSpPr>
        <p:spPr bwMode="auto">
          <a:xfrm>
            <a:off x="4554538" y="17240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8" name="Rectangle 438"/>
          <p:cNvSpPr>
            <a:spLocks noChangeArrowheads="1"/>
          </p:cNvSpPr>
          <p:nvPr/>
        </p:nvSpPr>
        <p:spPr bwMode="auto">
          <a:xfrm>
            <a:off x="4703763" y="17240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" name="Rectangle 439"/>
          <p:cNvSpPr>
            <a:spLocks noChangeArrowheads="1"/>
          </p:cNvSpPr>
          <p:nvPr/>
        </p:nvSpPr>
        <p:spPr bwMode="auto">
          <a:xfrm>
            <a:off x="4821238" y="17240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0" name="Rectangle 440"/>
          <p:cNvSpPr>
            <a:spLocks noChangeArrowheads="1"/>
          </p:cNvSpPr>
          <p:nvPr/>
        </p:nvSpPr>
        <p:spPr bwMode="auto">
          <a:xfrm>
            <a:off x="4970463" y="17240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1" name="Rectangle 442"/>
          <p:cNvSpPr>
            <a:spLocks noChangeArrowheads="1"/>
          </p:cNvSpPr>
          <p:nvPr/>
        </p:nvSpPr>
        <p:spPr bwMode="auto">
          <a:xfrm>
            <a:off x="5208588" y="17240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2" name="Rectangle 443"/>
          <p:cNvSpPr>
            <a:spLocks noChangeArrowheads="1"/>
          </p:cNvSpPr>
          <p:nvPr/>
        </p:nvSpPr>
        <p:spPr bwMode="auto">
          <a:xfrm>
            <a:off x="5275263" y="17240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3" name="Rectangle 445"/>
          <p:cNvSpPr>
            <a:spLocks noChangeArrowheads="1"/>
          </p:cNvSpPr>
          <p:nvPr/>
        </p:nvSpPr>
        <p:spPr bwMode="auto">
          <a:xfrm>
            <a:off x="3902075" y="1995488"/>
            <a:ext cx="1620838" cy="8890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Rectangle 447"/>
          <p:cNvSpPr>
            <a:spLocks noChangeArrowheads="1"/>
          </p:cNvSpPr>
          <p:nvPr/>
        </p:nvSpPr>
        <p:spPr bwMode="auto">
          <a:xfrm>
            <a:off x="5561013" y="1701800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Rectangle 448"/>
          <p:cNvSpPr>
            <a:spLocks noChangeArrowheads="1"/>
          </p:cNvSpPr>
          <p:nvPr/>
        </p:nvSpPr>
        <p:spPr bwMode="auto">
          <a:xfrm>
            <a:off x="5867400" y="175577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6" name="Rectangle 449"/>
          <p:cNvSpPr>
            <a:spLocks noChangeArrowheads="1"/>
          </p:cNvSpPr>
          <p:nvPr/>
        </p:nvSpPr>
        <p:spPr bwMode="auto">
          <a:xfrm>
            <a:off x="6043613" y="1882775"/>
            <a:ext cx="1285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300" b="1" i="1">
                <a:solidFill>
                  <a:srgbClr val="01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7" name="Rectangle 450"/>
          <p:cNvSpPr>
            <a:spLocks noChangeArrowheads="1"/>
          </p:cNvSpPr>
          <p:nvPr/>
        </p:nvSpPr>
        <p:spPr bwMode="auto">
          <a:xfrm>
            <a:off x="5561013" y="2024063"/>
            <a:ext cx="911225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Rectangle 451"/>
          <p:cNvSpPr>
            <a:spLocks noChangeArrowheads="1"/>
          </p:cNvSpPr>
          <p:nvPr/>
        </p:nvSpPr>
        <p:spPr bwMode="auto">
          <a:xfrm>
            <a:off x="6508750" y="1701800"/>
            <a:ext cx="911225" cy="3587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Rectangle 453"/>
          <p:cNvSpPr>
            <a:spLocks noChangeArrowheads="1"/>
          </p:cNvSpPr>
          <p:nvPr/>
        </p:nvSpPr>
        <p:spPr bwMode="auto">
          <a:xfrm>
            <a:off x="6831013" y="18732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400" b="1">
                <a:solidFill>
                  <a:srgbClr val="01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</a:t>
            </a:r>
          </a:p>
        </p:txBody>
      </p:sp>
      <p:sp>
        <p:nvSpPr>
          <p:cNvPr id="410" name="Rectangle 455"/>
          <p:cNvSpPr>
            <a:spLocks noChangeArrowheads="1"/>
          </p:cNvSpPr>
          <p:nvPr/>
        </p:nvSpPr>
        <p:spPr bwMode="auto">
          <a:xfrm>
            <a:off x="6926263" y="179387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1" name="Rectangle 456"/>
          <p:cNvSpPr>
            <a:spLocks noChangeArrowheads="1"/>
          </p:cNvSpPr>
          <p:nvPr/>
        </p:nvSpPr>
        <p:spPr bwMode="auto">
          <a:xfrm>
            <a:off x="7102475" y="1920875"/>
            <a:ext cx="1285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300" b="1" i="1">
                <a:solidFill>
                  <a:srgbClr val="01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2" name="Rectangle 457"/>
          <p:cNvSpPr>
            <a:spLocks noChangeArrowheads="1"/>
          </p:cNvSpPr>
          <p:nvPr/>
        </p:nvSpPr>
        <p:spPr bwMode="auto">
          <a:xfrm>
            <a:off x="6508750" y="2062163"/>
            <a:ext cx="911225" cy="492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Rectangle 458"/>
          <p:cNvSpPr>
            <a:spLocks noChangeArrowheads="1"/>
          </p:cNvSpPr>
          <p:nvPr/>
        </p:nvSpPr>
        <p:spPr bwMode="auto">
          <a:xfrm>
            <a:off x="2209800" y="16668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Rectangle 459"/>
          <p:cNvSpPr>
            <a:spLocks noChangeArrowheads="1"/>
          </p:cNvSpPr>
          <p:nvPr/>
        </p:nvSpPr>
        <p:spPr bwMode="auto">
          <a:xfrm>
            <a:off x="2209800" y="1666875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Rectangle 460"/>
          <p:cNvSpPr>
            <a:spLocks noChangeArrowheads="1"/>
          </p:cNvSpPr>
          <p:nvPr/>
        </p:nvSpPr>
        <p:spPr bwMode="auto">
          <a:xfrm>
            <a:off x="2232025" y="16906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Rectangle 461"/>
          <p:cNvSpPr>
            <a:spLocks noChangeArrowheads="1"/>
          </p:cNvSpPr>
          <p:nvPr/>
        </p:nvSpPr>
        <p:spPr bwMode="auto">
          <a:xfrm>
            <a:off x="2232025" y="16906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Rectangle 462"/>
          <p:cNvSpPr>
            <a:spLocks noChangeArrowheads="1"/>
          </p:cNvSpPr>
          <p:nvPr/>
        </p:nvSpPr>
        <p:spPr bwMode="auto">
          <a:xfrm>
            <a:off x="2243138" y="1666875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Rectangle 463"/>
          <p:cNvSpPr>
            <a:spLocks noChangeArrowheads="1"/>
          </p:cNvSpPr>
          <p:nvPr/>
        </p:nvSpPr>
        <p:spPr bwMode="auto">
          <a:xfrm>
            <a:off x="2243138" y="1690688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Rectangle 464"/>
          <p:cNvSpPr>
            <a:spLocks noChangeArrowheads="1"/>
          </p:cNvSpPr>
          <p:nvPr/>
        </p:nvSpPr>
        <p:spPr bwMode="auto">
          <a:xfrm>
            <a:off x="3867150" y="1666875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Rectangle 465"/>
          <p:cNvSpPr>
            <a:spLocks noChangeArrowheads="1"/>
          </p:cNvSpPr>
          <p:nvPr/>
        </p:nvSpPr>
        <p:spPr bwMode="auto">
          <a:xfrm>
            <a:off x="3867150" y="1690688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Rectangle 466"/>
          <p:cNvSpPr>
            <a:spLocks noChangeArrowheads="1"/>
          </p:cNvSpPr>
          <p:nvPr/>
        </p:nvSpPr>
        <p:spPr bwMode="auto">
          <a:xfrm>
            <a:off x="3902075" y="1666875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Rectangle 467"/>
          <p:cNvSpPr>
            <a:spLocks noChangeArrowheads="1"/>
          </p:cNvSpPr>
          <p:nvPr/>
        </p:nvSpPr>
        <p:spPr bwMode="auto">
          <a:xfrm>
            <a:off x="3902075" y="1690688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Rectangle 468"/>
          <p:cNvSpPr>
            <a:spLocks noChangeArrowheads="1"/>
          </p:cNvSpPr>
          <p:nvPr/>
        </p:nvSpPr>
        <p:spPr bwMode="auto">
          <a:xfrm>
            <a:off x="5524500" y="1666875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Rectangle 469"/>
          <p:cNvSpPr>
            <a:spLocks noChangeArrowheads="1"/>
          </p:cNvSpPr>
          <p:nvPr/>
        </p:nvSpPr>
        <p:spPr bwMode="auto">
          <a:xfrm>
            <a:off x="5524500" y="1690688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Rectangle 470"/>
          <p:cNvSpPr>
            <a:spLocks noChangeArrowheads="1"/>
          </p:cNvSpPr>
          <p:nvPr/>
        </p:nvSpPr>
        <p:spPr bwMode="auto">
          <a:xfrm>
            <a:off x="5561013" y="16668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Rectangle 471"/>
          <p:cNvSpPr>
            <a:spLocks noChangeArrowheads="1"/>
          </p:cNvSpPr>
          <p:nvPr/>
        </p:nvSpPr>
        <p:spPr bwMode="auto">
          <a:xfrm>
            <a:off x="5561013" y="16906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Rectangle 472"/>
          <p:cNvSpPr>
            <a:spLocks noChangeArrowheads="1"/>
          </p:cNvSpPr>
          <p:nvPr/>
        </p:nvSpPr>
        <p:spPr bwMode="auto">
          <a:xfrm>
            <a:off x="6473825" y="1666875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Rectangle 473"/>
          <p:cNvSpPr>
            <a:spLocks noChangeArrowheads="1"/>
          </p:cNvSpPr>
          <p:nvPr/>
        </p:nvSpPr>
        <p:spPr bwMode="auto">
          <a:xfrm>
            <a:off x="6473825" y="1690688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Rectangle 474"/>
          <p:cNvSpPr>
            <a:spLocks noChangeArrowheads="1"/>
          </p:cNvSpPr>
          <p:nvPr/>
        </p:nvSpPr>
        <p:spPr bwMode="auto">
          <a:xfrm>
            <a:off x="6508750" y="16668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Rectangle 475"/>
          <p:cNvSpPr>
            <a:spLocks noChangeArrowheads="1"/>
          </p:cNvSpPr>
          <p:nvPr/>
        </p:nvSpPr>
        <p:spPr bwMode="auto">
          <a:xfrm>
            <a:off x="6508750" y="16906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Rectangle 476"/>
          <p:cNvSpPr>
            <a:spLocks noChangeArrowheads="1"/>
          </p:cNvSpPr>
          <p:nvPr/>
        </p:nvSpPr>
        <p:spPr bwMode="auto">
          <a:xfrm>
            <a:off x="7445375" y="16668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Rectangle 477"/>
          <p:cNvSpPr>
            <a:spLocks noChangeArrowheads="1"/>
          </p:cNvSpPr>
          <p:nvPr/>
        </p:nvSpPr>
        <p:spPr bwMode="auto">
          <a:xfrm>
            <a:off x="7421563" y="1666875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Rectangle 478"/>
          <p:cNvSpPr>
            <a:spLocks noChangeArrowheads="1"/>
          </p:cNvSpPr>
          <p:nvPr/>
        </p:nvSpPr>
        <p:spPr bwMode="auto">
          <a:xfrm>
            <a:off x="7421563" y="16906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Rectangle 479"/>
          <p:cNvSpPr>
            <a:spLocks noChangeArrowheads="1"/>
          </p:cNvSpPr>
          <p:nvPr/>
        </p:nvSpPr>
        <p:spPr bwMode="auto">
          <a:xfrm>
            <a:off x="7421563" y="16906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Rectangle 480"/>
          <p:cNvSpPr>
            <a:spLocks noChangeArrowheads="1"/>
          </p:cNvSpPr>
          <p:nvPr/>
        </p:nvSpPr>
        <p:spPr bwMode="auto">
          <a:xfrm>
            <a:off x="2209800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Rectangle 481"/>
          <p:cNvSpPr>
            <a:spLocks noChangeArrowheads="1"/>
          </p:cNvSpPr>
          <p:nvPr/>
        </p:nvSpPr>
        <p:spPr bwMode="auto">
          <a:xfrm>
            <a:off x="2232025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Rectangle 482"/>
          <p:cNvSpPr>
            <a:spLocks noChangeArrowheads="1"/>
          </p:cNvSpPr>
          <p:nvPr/>
        </p:nvSpPr>
        <p:spPr bwMode="auto">
          <a:xfrm>
            <a:off x="3867150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Rectangle 483"/>
          <p:cNvSpPr>
            <a:spLocks noChangeArrowheads="1"/>
          </p:cNvSpPr>
          <p:nvPr/>
        </p:nvSpPr>
        <p:spPr bwMode="auto">
          <a:xfrm>
            <a:off x="3890963" y="1701800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Rectangle 484"/>
          <p:cNvSpPr>
            <a:spLocks noChangeArrowheads="1"/>
          </p:cNvSpPr>
          <p:nvPr/>
        </p:nvSpPr>
        <p:spPr bwMode="auto">
          <a:xfrm>
            <a:off x="5524500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Rectangle 485"/>
          <p:cNvSpPr>
            <a:spLocks noChangeArrowheads="1"/>
          </p:cNvSpPr>
          <p:nvPr/>
        </p:nvSpPr>
        <p:spPr bwMode="auto">
          <a:xfrm>
            <a:off x="5548313" y="1701800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Rectangle 486"/>
          <p:cNvSpPr>
            <a:spLocks noChangeArrowheads="1"/>
          </p:cNvSpPr>
          <p:nvPr/>
        </p:nvSpPr>
        <p:spPr bwMode="auto">
          <a:xfrm>
            <a:off x="6473825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Rectangle 487"/>
          <p:cNvSpPr>
            <a:spLocks noChangeArrowheads="1"/>
          </p:cNvSpPr>
          <p:nvPr/>
        </p:nvSpPr>
        <p:spPr bwMode="auto">
          <a:xfrm>
            <a:off x="6496050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Rectangle 488"/>
          <p:cNvSpPr>
            <a:spLocks noChangeArrowheads="1"/>
          </p:cNvSpPr>
          <p:nvPr/>
        </p:nvSpPr>
        <p:spPr bwMode="auto">
          <a:xfrm>
            <a:off x="7421563" y="1701800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Rectangle 489"/>
          <p:cNvSpPr>
            <a:spLocks noChangeArrowheads="1"/>
          </p:cNvSpPr>
          <p:nvPr/>
        </p:nvSpPr>
        <p:spPr bwMode="auto">
          <a:xfrm>
            <a:off x="7445375" y="1701800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Rectangle 490"/>
          <p:cNvSpPr>
            <a:spLocks noChangeArrowheads="1"/>
          </p:cNvSpPr>
          <p:nvPr/>
        </p:nvSpPr>
        <p:spPr bwMode="auto">
          <a:xfrm>
            <a:off x="2243138" y="2147888"/>
            <a:ext cx="16224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Rectangle 491"/>
          <p:cNvSpPr>
            <a:spLocks noChangeArrowheads="1"/>
          </p:cNvSpPr>
          <p:nvPr/>
        </p:nvSpPr>
        <p:spPr bwMode="auto">
          <a:xfrm>
            <a:off x="2481263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7" name="Rectangle 492"/>
          <p:cNvSpPr>
            <a:spLocks noChangeArrowheads="1"/>
          </p:cNvSpPr>
          <p:nvPr/>
        </p:nvSpPr>
        <p:spPr bwMode="auto">
          <a:xfrm>
            <a:off x="261620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8" name="Rectangle 493"/>
          <p:cNvSpPr>
            <a:spLocks noChangeArrowheads="1"/>
          </p:cNvSpPr>
          <p:nvPr/>
        </p:nvSpPr>
        <p:spPr bwMode="auto">
          <a:xfrm>
            <a:off x="2751138" y="22002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9" name="Rectangle 494"/>
          <p:cNvSpPr>
            <a:spLocks noChangeArrowheads="1"/>
          </p:cNvSpPr>
          <p:nvPr/>
        </p:nvSpPr>
        <p:spPr bwMode="auto">
          <a:xfrm>
            <a:off x="2817813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" name="Rectangle 495"/>
          <p:cNvSpPr>
            <a:spLocks noChangeArrowheads="1"/>
          </p:cNvSpPr>
          <p:nvPr/>
        </p:nvSpPr>
        <p:spPr bwMode="auto">
          <a:xfrm>
            <a:off x="2952750" y="22002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1" name="Rectangle 496"/>
          <p:cNvSpPr>
            <a:spLocks noChangeArrowheads="1"/>
          </p:cNvSpPr>
          <p:nvPr/>
        </p:nvSpPr>
        <p:spPr bwMode="auto">
          <a:xfrm>
            <a:off x="3019425" y="2200275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2" name="Rectangle 497"/>
          <p:cNvSpPr>
            <a:spLocks noChangeArrowheads="1"/>
          </p:cNvSpPr>
          <p:nvPr/>
        </p:nvSpPr>
        <p:spPr bwMode="auto">
          <a:xfrm>
            <a:off x="3108325" y="22002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3" name="Rectangle 498"/>
          <p:cNvSpPr>
            <a:spLocks noChangeArrowheads="1"/>
          </p:cNvSpPr>
          <p:nvPr/>
        </p:nvSpPr>
        <p:spPr bwMode="auto">
          <a:xfrm>
            <a:off x="317500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4" name="Rectangle 499"/>
          <p:cNvSpPr>
            <a:spLocks noChangeArrowheads="1"/>
          </p:cNvSpPr>
          <p:nvPr/>
        </p:nvSpPr>
        <p:spPr bwMode="auto">
          <a:xfrm>
            <a:off x="3309938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5" name="Rectangle 500"/>
          <p:cNvSpPr>
            <a:spLocks noChangeArrowheads="1"/>
          </p:cNvSpPr>
          <p:nvPr/>
        </p:nvSpPr>
        <p:spPr bwMode="auto">
          <a:xfrm>
            <a:off x="3444875" y="22002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6" name="Rectangle 501"/>
          <p:cNvSpPr>
            <a:spLocks noChangeArrowheads="1"/>
          </p:cNvSpPr>
          <p:nvPr/>
        </p:nvSpPr>
        <p:spPr bwMode="auto">
          <a:xfrm>
            <a:off x="351155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7" name="Rectangle 502"/>
          <p:cNvSpPr>
            <a:spLocks noChangeArrowheads="1"/>
          </p:cNvSpPr>
          <p:nvPr/>
        </p:nvSpPr>
        <p:spPr bwMode="auto">
          <a:xfrm>
            <a:off x="2243138" y="2470150"/>
            <a:ext cx="16224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Rectangle 503"/>
          <p:cNvSpPr>
            <a:spLocks noChangeArrowheads="1"/>
          </p:cNvSpPr>
          <p:nvPr/>
        </p:nvSpPr>
        <p:spPr bwMode="auto">
          <a:xfrm>
            <a:off x="3902075" y="2147888"/>
            <a:ext cx="1620838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Rectangle 504"/>
          <p:cNvSpPr>
            <a:spLocks noChangeArrowheads="1"/>
          </p:cNvSpPr>
          <p:nvPr/>
        </p:nvSpPr>
        <p:spPr bwMode="auto">
          <a:xfrm>
            <a:off x="464820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0" name="Rectangle 505"/>
          <p:cNvSpPr>
            <a:spLocks noChangeArrowheads="1"/>
          </p:cNvSpPr>
          <p:nvPr/>
        </p:nvSpPr>
        <p:spPr bwMode="auto">
          <a:xfrm>
            <a:off x="3902075" y="2470150"/>
            <a:ext cx="1620838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Rectangle 506"/>
          <p:cNvSpPr>
            <a:spLocks noChangeArrowheads="1"/>
          </p:cNvSpPr>
          <p:nvPr/>
        </p:nvSpPr>
        <p:spPr bwMode="auto">
          <a:xfrm>
            <a:off x="5561013" y="2147888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Rectangle 507"/>
          <p:cNvSpPr>
            <a:spLocks noChangeArrowheads="1"/>
          </p:cNvSpPr>
          <p:nvPr/>
        </p:nvSpPr>
        <p:spPr bwMode="auto">
          <a:xfrm>
            <a:off x="5884863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3" name="Rectangle 508"/>
          <p:cNvSpPr>
            <a:spLocks noChangeArrowheads="1"/>
          </p:cNvSpPr>
          <p:nvPr/>
        </p:nvSpPr>
        <p:spPr bwMode="auto">
          <a:xfrm>
            <a:off x="601980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4" name="Rectangle 509"/>
          <p:cNvSpPr>
            <a:spLocks noChangeArrowheads="1"/>
          </p:cNvSpPr>
          <p:nvPr/>
        </p:nvSpPr>
        <p:spPr bwMode="auto">
          <a:xfrm>
            <a:off x="5561013" y="24701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Rectangle 510"/>
          <p:cNvSpPr>
            <a:spLocks noChangeArrowheads="1"/>
          </p:cNvSpPr>
          <p:nvPr/>
        </p:nvSpPr>
        <p:spPr bwMode="auto">
          <a:xfrm>
            <a:off x="6508750" y="2147888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Rectangle 511"/>
          <p:cNvSpPr>
            <a:spLocks noChangeArrowheads="1"/>
          </p:cNvSpPr>
          <p:nvPr/>
        </p:nvSpPr>
        <p:spPr bwMode="auto">
          <a:xfrm>
            <a:off x="6832600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7" name="Rectangle 512"/>
          <p:cNvSpPr>
            <a:spLocks noChangeArrowheads="1"/>
          </p:cNvSpPr>
          <p:nvPr/>
        </p:nvSpPr>
        <p:spPr bwMode="auto">
          <a:xfrm>
            <a:off x="6967538" y="22002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8" name="Rectangle 513"/>
          <p:cNvSpPr>
            <a:spLocks noChangeArrowheads="1"/>
          </p:cNvSpPr>
          <p:nvPr/>
        </p:nvSpPr>
        <p:spPr bwMode="auto">
          <a:xfrm>
            <a:off x="6508750" y="24701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Rectangle 514"/>
          <p:cNvSpPr>
            <a:spLocks noChangeArrowheads="1"/>
          </p:cNvSpPr>
          <p:nvPr/>
        </p:nvSpPr>
        <p:spPr bwMode="auto">
          <a:xfrm>
            <a:off x="2232025" y="21113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Rectangle 515"/>
          <p:cNvSpPr>
            <a:spLocks noChangeArrowheads="1"/>
          </p:cNvSpPr>
          <p:nvPr/>
        </p:nvSpPr>
        <p:spPr bwMode="auto">
          <a:xfrm>
            <a:off x="2209800" y="21113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Rectangle 516"/>
          <p:cNvSpPr>
            <a:spLocks noChangeArrowheads="1"/>
          </p:cNvSpPr>
          <p:nvPr/>
        </p:nvSpPr>
        <p:spPr bwMode="auto">
          <a:xfrm>
            <a:off x="2243138" y="2111375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Rectangle 517"/>
          <p:cNvSpPr>
            <a:spLocks noChangeArrowheads="1"/>
          </p:cNvSpPr>
          <p:nvPr/>
        </p:nvSpPr>
        <p:spPr bwMode="auto">
          <a:xfrm>
            <a:off x="2243138" y="2135188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Rectangle 518"/>
          <p:cNvSpPr>
            <a:spLocks noChangeArrowheads="1"/>
          </p:cNvSpPr>
          <p:nvPr/>
        </p:nvSpPr>
        <p:spPr bwMode="auto">
          <a:xfrm>
            <a:off x="3867150" y="21113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Rectangle 519"/>
          <p:cNvSpPr>
            <a:spLocks noChangeArrowheads="1"/>
          </p:cNvSpPr>
          <p:nvPr/>
        </p:nvSpPr>
        <p:spPr bwMode="auto">
          <a:xfrm>
            <a:off x="3867150" y="21351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Rectangle 520"/>
          <p:cNvSpPr>
            <a:spLocks noChangeArrowheads="1"/>
          </p:cNvSpPr>
          <p:nvPr/>
        </p:nvSpPr>
        <p:spPr bwMode="auto">
          <a:xfrm>
            <a:off x="3890963" y="21113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Rectangle 521"/>
          <p:cNvSpPr>
            <a:spLocks noChangeArrowheads="1"/>
          </p:cNvSpPr>
          <p:nvPr/>
        </p:nvSpPr>
        <p:spPr bwMode="auto">
          <a:xfrm>
            <a:off x="3890963" y="21351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Rectangle 522"/>
          <p:cNvSpPr>
            <a:spLocks noChangeArrowheads="1"/>
          </p:cNvSpPr>
          <p:nvPr/>
        </p:nvSpPr>
        <p:spPr bwMode="auto">
          <a:xfrm>
            <a:off x="3902075" y="2111375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Rectangle 523"/>
          <p:cNvSpPr>
            <a:spLocks noChangeArrowheads="1"/>
          </p:cNvSpPr>
          <p:nvPr/>
        </p:nvSpPr>
        <p:spPr bwMode="auto">
          <a:xfrm>
            <a:off x="3902075" y="2135188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Rectangle 524"/>
          <p:cNvSpPr>
            <a:spLocks noChangeArrowheads="1"/>
          </p:cNvSpPr>
          <p:nvPr/>
        </p:nvSpPr>
        <p:spPr bwMode="auto">
          <a:xfrm>
            <a:off x="5524500" y="21113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Rectangle 525"/>
          <p:cNvSpPr>
            <a:spLocks noChangeArrowheads="1"/>
          </p:cNvSpPr>
          <p:nvPr/>
        </p:nvSpPr>
        <p:spPr bwMode="auto">
          <a:xfrm>
            <a:off x="5524500" y="21351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Rectangle 526"/>
          <p:cNvSpPr>
            <a:spLocks noChangeArrowheads="1"/>
          </p:cNvSpPr>
          <p:nvPr/>
        </p:nvSpPr>
        <p:spPr bwMode="auto">
          <a:xfrm>
            <a:off x="5548313" y="21113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Rectangle 527"/>
          <p:cNvSpPr>
            <a:spLocks noChangeArrowheads="1"/>
          </p:cNvSpPr>
          <p:nvPr/>
        </p:nvSpPr>
        <p:spPr bwMode="auto">
          <a:xfrm>
            <a:off x="5548313" y="21351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Rectangle 528"/>
          <p:cNvSpPr>
            <a:spLocks noChangeArrowheads="1"/>
          </p:cNvSpPr>
          <p:nvPr/>
        </p:nvSpPr>
        <p:spPr bwMode="auto">
          <a:xfrm>
            <a:off x="5561013" y="21113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Rectangle 529"/>
          <p:cNvSpPr>
            <a:spLocks noChangeArrowheads="1"/>
          </p:cNvSpPr>
          <p:nvPr/>
        </p:nvSpPr>
        <p:spPr bwMode="auto">
          <a:xfrm>
            <a:off x="5561013" y="21351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Rectangle 530"/>
          <p:cNvSpPr>
            <a:spLocks noChangeArrowheads="1"/>
          </p:cNvSpPr>
          <p:nvPr/>
        </p:nvSpPr>
        <p:spPr bwMode="auto">
          <a:xfrm>
            <a:off x="6473825" y="21113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Rectangle 531"/>
          <p:cNvSpPr>
            <a:spLocks noChangeArrowheads="1"/>
          </p:cNvSpPr>
          <p:nvPr/>
        </p:nvSpPr>
        <p:spPr bwMode="auto">
          <a:xfrm>
            <a:off x="6473825" y="21351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Rectangle 532"/>
          <p:cNvSpPr>
            <a:spLocks noChangeArrowheads="1"/>
          </p:cNvSpPr>
          <p:nvPr/>
        </p:nvSpPr>
        <p:spPr bwMode="auto">
          <a:xfrm>
            <a:off x="6496050" y="21113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Rectangle 533"/>
          <p:cNvSpPr>
            <a:spLocks noChangeArrowheads="1"/>
          </p:cNvSpPr>
          <p:nvPr/>
        </p:nvSpPr>
        <p:spPr bwMode="auto">
          <a:xfrm>
            <a:off x="6496050" y="21351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Rectangle 534"/>
          <p:cNvSpPr>
            <a:spLocks noChangeArrowheads="1"/>
          </p:cNvSpPr>
          <p:nvPr/>
        </p:nvSpPr>
        <p:spPr bwMode="auto">
          <a:xfrm>
            <a:off x="6508750" y="21113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Rectangle 535"/>
          <p:cNvSpPr>
            <a:spLocks noChangeArrowheads="1"/>
          </p:cNvSpPr>
          <p:nvPr/>
        </p:nvSpPr>
        <p:spPr bwMode="auto">
          <a:xfrm>
            <a:off x="6508750" y="2135188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Rectangle 536"/>
          <p:cNvSpPr>
            <a:spLocks noChangeArrowheads="1"/>
          </p:cNvSpPr>
          <p:nvPr/>
        </p:nvSpPr>
        <p:spPr bwMode="auto">
          <a:xfrm>
            <a:off x="7445375" y="21113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Rectangle 537"/>
          <p:cNvSpPr>
            <a:spLocks noChangeArrowheads="1"/>
          </p:cNvSpPr>
          <p:nvPr/>
        </p:nvSpPr>
        <p:spPr bwMode="auto">
          <a:xfrm>
            <a:off x="7421563" y="2111375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Rectangle 538"/>
          <p:cNvSpPr>
            <a:spLocks noChangeArrowheads="1"/>
          </p:cNvSpPr>
          <p:nvPr/>
        </p:nvSpPr>
        <p:spPr bwMode="auto">
          <a:xfrm>
            <a:off x="2209800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Rectangle 539"/>
          <p:cNvSpPr>
            <a:spLocks noChangeArrowheads="1"/>
          </p:cNvSpPr>
          <p:nvPr/>
        </p:nvSpPr>
        <p:spPr bwMode="auto">
          <a:xfrm>
            <a:off x="2232025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Rectangle 540"/>
          <p:cNvSpPr>
            <a:spLocks noChangeArrowheads="1"/>
          </p:cNvSpPr>
          <p:nvPr/>
        </p:nvSpPr>
        <p:spPr bwMode="auto">
          <a:xfrm>
            <a:off x="3867150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Rectangle 541"/>
          <p:cNvSpPr>
            <a:spLocks noChangeArrowheads="1"/>
          </p:cNvSpPr>
          <p:nvPr/>
        </p:nvSpPr>
        <p:spPr bwMode="auto">
          <a:xfrm>
            <a:off x="3890963" y="21478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Rectangle 542"/>
          <p:cNvSpPr>
            <a:spLocks noChangeArrowheads="1"/>
          </p:cNvSpPr>
          <p:nvPr/>
        </p:nvSpPr>
        <p:spPr bwMode="auto">
          <a:xfrm>
            <a:off x="5524500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Rectangle 543"/>
          <p:cNvSpPr>
            <a:spLocks noChangeArrowheads="1"/>
          </p:cNvSpPr>
          <p:nvPr/>
        </p:nvSpPr>
        <p:spPr bwMode="auto">
          <a:xfrm>
            <a:off x="5548313" y="21478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Rectangle 544"/>
          <p:cNvSpPr>
            <a:spLocks noChangeArrowheads="1"/>
          </p:cNvSpPr>
          <p:nvPr/>
        </p:nvSpPr>
        <p:spPr bwMode="auto">
          <a:xfrm>
            <a:off x="6473825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Rectangle 545"/>
          <p:cNvSpPr>
            <a:spLocks noChangeArrowheads="1"/>
          </p:cNvSpPr>
          <p:nvPr/>
        </p:nvSpPr>
        <p:spPr bwMode="auto">
          <a:xfrm>
            <a:off x="6496050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Rectangle 546"/>
          <p:cNvSpPr>
            <a:spLocks noChangeArrowheads="1"/>
          </p:cNvSpPr>
          <p:nvPr/>
        </p:nvSpPr>
        <p:spPr bwMode="auto">
          <a:xfrm>
            <a:off x="7421563" y="21478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Rectangle 547"/>
          <p:cNvSpPr>
            <a:spLocks noChangeArrowheads="1"/>
          </p:cNvSpPr>
          <p:nvPr/>
        </p:nvSpPr>
        <p:spPr bwMode="auto">
          <a:xfrm>
            <a:off x="7445375" y="21478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Rectangle 548"/>
          <p:cNvSpPr>
            <a:spLocks noChangeArrowheads="1"/>
          </p:cNvSpPr>
          <p:nvPr/>
        </p:nvSpPr>
        <p:spPr bwMode="auto">
          <a:xfrm>
            <a:off x="2243138" y="2592388"/>
            <a:ext cx="16224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Rectangle 549"/>
          <p:cNvSpPr>
            <a:spLocks noChangeArrowheads="1"/>
          </p:cNvSpPr>
          <p:nvPr/>
        </p:nvSpPr>
        <p:spPr bwMode="auto">
          <a:xfrm>
            <a:off x="2481263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5" name="Rectangle 550"/>
          <p:cNvSpPr>
            <a:spLocks noChangeArrowheads="1"/>
          </p:cNvSpPr>
          <p:nvPr/>
        </p:nvSpPr>
        <p:spPr bwMode="auto">
          <a:xfrm>
            <a:off x="261620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6" name="Rectangle 551"/>
          <p:cNvSpPr>
            <a:spLocks noChangeArrowheads="1"/>
          </p:cNvSpPr>
          <p:nvPr/>
        </p:nvSpPr>
        <p:spPr bwMode="auto">
          <a:xfrm>
            <a:off x="2751138" y="26463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7" name="Rectangle 552"/>
          <p:cNvSpPr>
            <a:spLocks noChangeArrowheads="1"/>
          </p:cNvSpPr>
          <p:nvPr/>
        </p:nvSpPr>
        <p:spPr bwMode="auto">
          <a:xfrm>
            <a:off x="2817813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8" name="Rectangle 553"/>
          <p:cNvSpPr>
            <a:spLocks noChangeArrowheads="1"/>
          </p:cNvSpPr>
          <p:nvPr/>
        </p:nvSpPr>
        <p:spPr bwMode="auto">
          <a:xfrm>
            <a:off x="2952750" y="26463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9" name="Rectangle 554"/>
          <p:cNvSpPr>
            <a:spLocks noChangeArrowheads="1"/>
          </p:cNvSpPr>
          <p:nvPr/>
        </p:nvSpPr>
        <p:spPr bwMode="auto">
          <a:xfrm>
            <a:off x="3019425" y="2646363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0" name="Rectangle 555"/>
          <p:cNvSpPr>
            <a:spLocks noChangeArrowheads="1"/>
          </p:cNvSpPr>
          <p:nvPr/>
        </p:nvSpPr>
        <p:spPr bwMode="auto">
          <a:xfrm>
            <a:off x="3108325" y="26463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1" name="Rectangle 556"/>
          <p:cNvSpPr>
            <a:spLocks noChangeArrowheads="1"/>
          </p:cNvSpPr>
          <p:nvPr/>
        </p:nvSpPr>
        <p:spPr bwMode="auto">
          <a:xfrm>
            <a:off x="317500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2" name="Rectangle 557"/>
          <p:cNvSpPr>
            <a:spLocks noChangeArrowheads="1"/>
          </p:cNvSpPr>
          <p:nvPr/>
        </p:nvSpPr>
        <p:spPr bwMode="auto">
          <a:xfrm>
            <a:off x="3309938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3" name="Rectangle 558"/>
          <p:cNvSpPr>
            <a:spLocks noChangeArrowheads="1"/>
          </p:cNvSpPr>
          <p:nvPr/>
        </p:nvSpPr>
        <p:spPr bwMode="auto">
          <a:xfrm>
            <a:off x="3444875" y="26463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4" name="Rectangle 559"/>
          <p:cNvSpPr>
            <a:spLocks noChangeArrowheads="1"/>
          </p:cNvSpPr>
          <p:nvPr/>
        </p:nvSpPr>
        <p:spPr bwMode="auto">
          <a:xfrm>
            <a:off x="351155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5" name="Rectangle 560"/>
          <p:cNvSpPr>
            <a:spLocks noChangeArrowheads="1"/>
          </p:cNvSpPr>
          <p:nvPr/>
        </p:nvSpPr>
        <p:spPr bwMode="auto">
          <a:xfrm>
            <a:off x="2243138" y="2914650"/>
            <a:ext cx="16224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Rectangle 561"/>
          <p:cNvSpPr>
            <a:spLocks noChangeArrowheads="1"/>
          </p:cNvSpPr>
          <p:nvPr/>
        </p:nvSpPr>
        <p:spPr bwMode="auto">
          <a:xfrm>
            <a:off x="3902075" y="2592388"/>
            <a:ext cx="1620838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Rectangle 562"/>
          <p:cNvSpPr>
            <a:spLocks noChangeArrowheads="1"/>
          </p:cNvSpPr>
          <p:nvPr/>
        </p:nvSpPr>
        <p:spPr bwMode="auto">
          <a:xfrm>
            <a:off x="464820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8" name="Rectangle 563"/>
          <p:cNvSpPr>
            <a:spLocks noChangeArrowheads="1"/>
          </p:cNvSpPr>
          <p:nvPr/>
        </p:nvSpPr>
        <p:spPr bwMode="auto">
          <a:xfrm>
            <a:off x="3902075" y="2914650"/>
            <a:ext cx="1620838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Rectangle 564"/>
          <p:cNvSpPr>
            <a:spLocks noChangeArrowheads="1"/>
          </p:cNvSpPr>
          <p:nvPr/>
        </p:nvSpPr>
        <p:spPr bwMode="auto">
          <a:xfrm>
            <a:off x="5561013" y="2592388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Rectangle 565"/>
          <p:cNvSpPr>
            <a:spLocks noChangeArrowheads="1"/>
          </p:cNvSpPr>
          <p:nvPr/>
        </p:nvSpPr>
        <p:spPr bwMode="auto">
          <a:xfrm>
            <a:off x="5884863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1" name="Rectangle 566"/>
          <p:cNvSpPr>
            <a:spLocks noChangeArrowheads="1"/>
          </p:cNvSpPr>
          <p:nvPr/>
        </p:nvSpPr>
        <p:spPr bwMode="auto">
          <a:xfrm>
            <a:off x="601980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2" name="Rectangle 567"/>
          <p:cNvSpPr>
            <a:spLocks noChangeArrowheads="1"/>
          </p:cNvSpPr>
          <p:nvPr/>
        </p:nvSpPr>
        <p:spPr bwMode="auto">
          <a:xfrm>
            <a:off x="5561013" y="29146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Rectangle 568"/>
          <p:cNvSpPr>
            <a:spLocks noChangeArrowheads="1"/>
          </p:cNvSpPr>
          <p:nvPr/>
        </p:nvSpPr>
        <p:spPr bwMode="auto">
          <a:xfrm>
            <a:off x="6508750" y="2592388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Rectangle 569"/>
          <p:cNvSpPr>
            <a:spLocks noChangeArrowheads="1"/>
          </p:cNvSpPr>
          <p:nvPr/>
        </p:nvSpPr>
        <p:spPr bwMode="auto">
          <a:xfrm>
            <a:off x="6765925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5" name="Rectangle 570"/>
          <p:cNvSpPr>
            <a:spLocks noChangeArrowheads="1"/>
          </p:cNvSpPr>
          <p:nvPr/>
        </p:nvSpPr>
        <p:spPr bwMode="auto">
          <a:xfrm>
            <a:off x="6900863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6" name="Rectangle 571"/>
          <p:cNvSpPr>
            <a:spLocks noChangeArrowheads="1"/>
          </p:cNvSpPr>
          <p:nvPr/>
        </p:nvSpPr>
        <p:spPr bwMode="auto">
          <a:xfrm>
            <a:off x="7035800" y="26463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7" name="Rectangle 572"/>
          <p:cNvSpPr>
            <a:spLocks noChangeArrowheads="1"/>
          </p:cNvSpPr>
          <p:nvPr/>
        </p:nvSpPr>
        <p:spPr bwMode="auto">
          <a:xfrm>
            <a:off x="6508750" y="29146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Rectangle 573"/>
          <p:cNvSpPr>
            <a:spLocks noChangeArrowheads="1"/>
          </p:cNvSpPr>
          <p:nvPr/>
        </p:nvSpPr>
        <p:spPr bwMode="auto">
          <a:xfrm>
            <a:off x="2232025" y="2557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Rectangle 574"/>
          <p:cNvSpPr>
            <a:spLocks noChangeArrowheads="1"/>
          </p:cNvSpPr>
          <p:nvPr/>
        </p:nvSpPr>
        <p:spPr bwMode="auto">
          <a:xfrm>
            <a:off x="2209800" y="2557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Rectangle 575"/>
          <p:cNvSpPr>
            <a:spLocks noChangeArrowheads="1"/>
          </p:cNvSpPr>
          <p:nvPr/>
        </p:nvSpPr>
        <p:spPr bwMode="auto">
          <a:xfrm>
            <a:off x="2243138" y="25574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Rectangle 576"/>
          <p:cNvSpPr>
            <a:spLocks noChangeArrowheads="1"/>
          </p:cNvSpPr>
          <p:nvPr/>
        </p:nvSpPr>
        <p:spPr bwMode="auto">
          <a:xfrm>
            <a:off x="2243138" y="2581275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" name="Rectangle 577"/>
          <p:cNvSpPr>
            <a:spLocks noChangeArrowheads="1"/>
          </p:cNvSpPr>
          <p:nvPr/>
        </p:nvSpPr>
        <p:spPr bwMode="auto">
          <a:xfrm>
            <a:off x="3867150" y="2557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Rectangle 578"/>
          <p:cNvSpPr>
            <a:spLocks noChangeArrowheads="1"/>
          </p:cNvSpPr>
          <p:nvPr/>
        </p:nvSpPr>
        <p:spPr bwMode="auto">
          <a:xfrm>
            <a:off x="3867150" y="2581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" name="Rectangle 579"/>
          <p:cNvSpPr>
            <a:spLocks noChangeArrowheads="1"/>
          </p:cNvSpPr>
          <p:nvPr/>
        </p:nvSpPr>
        <p:spPr bwMode="auto">
          <a:xfrm>
            <a:off x="3890963" y="2557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Rectangle 580"/>
          <p:cNvSpPr>
            <a:spLocks noChangeArrowheads="1"/>
          </p:cNvSpPr>
          <p:nvPr/>
        </p:nvSpPr>
        <p:spPr bwMode="auto">
          <a:xfrm>
            <a:off x="3890963" y="25812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Rectangle 581"/>
          <p:cNvSpPr>
            <a:spLocks noChangeArrowheads="1"/>
          </p:cNvSpPr>
          <p:nvPr/>
        </p:nvSpPr>
        <p:spPr bwMode="auto">
          <a:xfrm>
            <a:off x="3902075" y="25574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" name="Rectangle 582"/>
          <p:cNvSpPr>
            <a:spLocks noChangeArrowheads="1"/>
          </p:cNvSpPr>
          <p:nvPr/>
        </p:nvSpPr>
        <p:spPr bwMode="auto">
          <a:xfrm>
            <a:off x="3902075" y="2581275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Rectangle 583"/>
          <p:cNvSpPr>
            <a:spLocks noChangeArrowheads="1"/>
          </p:cNvSpPr>
          <p:nvPr/>
        </p:nvSpPr>
        <p:spPr bwMode="auto">
          <a:xfrm>
            <a:off x="5524500" y="2557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Rectangle 584"/>
          <p:cNvSpPr>
            <a:spLocks noChangeArrowheads="1"/>
          </p:cNvSpPr>
          <p:nvPr/>
        </p:nvSpPr>
        <p:spPr bwMode="auto">
          <a:xfrm>
            <a:off x="5524500" y="2581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Rectangle 585"/>
          <p:cNvSpPr>
            <a:spLocks noChangeArrowheads="1"/>
          </p:cNvSpPr>
          <p:nvPr/>
        </p:nvSpPr>
        <p:spPr bwMode="auto">
          <a:xfrm>
            <a:off x="5548313" y="2557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" name="Rectangle 586"/>
          <p:cNvSpPr>
            <a:spLocks noChangeArrowheads="1"/>
          </p:cNvSpPr>
          <p:nvPr/>
        </p:nvSpPr>
        <p:spPr bwMode="auto">
          <a:xfrm>
            <a:off x="5548313" y="25812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Rectangle 587"/>
          <p:cNvSpPr>
            <a:spLocks noChangeArrowheads="1"/>
          </p:cNvSpPr>
          <p:nvPr/>
        </p:nvSpPr>
        <p:spPr bwMode="auto">
          <a:xfrm>
            <a:off x="5561013" y="25574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Rectangle 588"/>
          <p:cNvSpPr>
            <a:spLocks noChangeArrowheads="1"/>
          </p:cNvSpPr>
          <p:nvPr/>
        </p:nvSpPr>
        <p:spPr bwMode="auto">
          <a:xfrm>
            <a:off x="5561013" y="25812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Rectangle 589"/>
          <p:cNvSpPr>
            <a:spLocks noChangeArrowheads="1"/>
          </p:cNvSpPr>
          <p:nvPr/>
        </p:nvSpPr>
        <p:spPr bwMode="auto">
          <a:xfrm>
            <a:off x="6473825" y="2557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" name="Rectangle 590"/>
          <p:cNvSpPr>
            <a:spLocks noChangeArrowheads="1"/>
          </p:cNvSpPr>
          <p:nvPr/>
        </p:nvSpPr>
        <p:spPr bwMode="auto">
          <a:xfrm>
            <a:off x="6473825" y="2581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Rectangle 591"/>
          <p:cNvSpPr>
            <a:spLocks noChangeArrowheads="1"/>
          </p:cNvSpPr>
          <p:nvPr/>
        </p:nvSpPr>
        <p:spPr bwMode="auto">
          <a:xfrm>
            <a:off x="6496050" y="2557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" name="Rectangle 592"/>
          <p:cNvSpPr>
            <a:spLocks noChangeArrowheads="1"/>
          </p:cNvSpPr>
          <p:nvPr/>
        </p:nvSpPr>
        <p:spPr bwMode="auto">
          <a:xfrm>
            <a:off x="6496050" y="2581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" name="Rectangle 593"/>
          <p:cNvSpPr>
            <a:spLocks noChangeArrowheads="1"/>
          </p:cNvSpPr>
          <p:nvPr/>
        </p:nvSpPr>
        <p:spPr bwMode="auto">
          <a:xfrm>
            <a:off x="6508750" y="25574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" name="Rectangle 594"/>
          <p:cNvSpPr>
            <a:spLocks noChangeArrowheads="1"/>
          </p:cNvSpPr>
          <p:nvPr/>
        </p:nvSpPr>
        <p:spPr bwMode="auto">
          <a:xfrm>
            <a:off x="6508750" y="25812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Rectangle 595"/>
          <p:cNvSpPr>
            <a:spLocks noChangeArrowheads="1"/>
          </p:cNvSpPr>
          <p:nvPr/>
        </p:nvSpPr>
        <p:spPr bwMode="auto">
          <a:xfrm>
            <a:off x="7445375" y="2557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" name="Rectangle 596"/>
          <p:cNvSpPr>
            <a:spLocks noChangeArrowheads="1"/>
          </p:cNvSpPr>
          <p:nvPr/>
        </p:nvSpPr>
        <p:spPr bwMode="auto">
          <a:xfrm>
            <a:off x="7421563" y="25574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" name="Rectangle 597"/>
          <p:cNvSpPr>
            <a:spLocks noChangeArrowheads="1"/>
          </p:cNvSpPr>
          <p:nvPr/>
        </p:nvSpPr>
        <p:spPr bwMode="auto">
          <a:xfrm>
            <a:off x="2209800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" name="Rectangle 598"/>
          <p:cNvSpPr>
            <a:spLocks noChangeArrowheads="1"/>
          </p:cNvSpPr>
          <p:nvPr/>
        </p:nvSpPr>
        <p:spPr bwMode="auto">
          <a:xfrm>
            <a:off x="2232025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" name="Rectangle 599"/>
          <p:cNvSpPr>
            <a:spLocks noChangeArrowheads="1"/>
          </p:cNvSpPr>
          <p:nvPr/>
        </p:nvSpPr>
        <p:spPr bwMode="auto">
          <a:xfrm>
            <a:off x="3867150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" name="Rectangle 600"/>
          <p:cNvSpPr>
            <a:spLocks noChangeArrowheads="1"/>
          </p:cNvSpPr>
          <p:nvPr/>
        </p:nvSpPr>
        <p:spPr bwMode="auto">
          <a:xfrm>
            <a:off x="3890963" y="25923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" name="Rectangle 601"/>
          <p:cNvSpPr>
            <a:spLocks noChangeArrowheads="1"/>
          </p:cNvSpPr>
          <p:nvPr/>
        </p:nvSpPr>
        <p:spPr bwMode="auto">
          <a:xfrm>
            <a:off x="5524500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" name="Rectangle 602"/>
          <p:cNvSpPr>
            <a:spLocks noChangeArrowheads="1"/>
          </p:cNvSpPr>
          <p:nvPr/>
        </p:nvSpPr>
        <p:spPr bwMode="auto">
          <a:xfrm>
            <a:off x="5548313" y="25923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" name="Rectangle 603"/>
          <p:cNvSpPr>
            <a:spLocks noChangeArrowheads="1"/>
          </p:cNvSpPr>
          <p:nvPr/>
        </p:nvSpPr>
        <p:spPr bwMode="auto">
          <a:xfrm>
            <a:off x="6473825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" name="Rectangle 604"/>
          <p:cNvSpPr>
            <a:spLocks noChangeArrowheads="1"/>
          </p:cNvSpPr>
          <p:nvPr/>
        </p:nvSpPr>
        <p:spPr bwMode="auto">
          <a:xfrm>
            <a:off x="6496050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" name="Rectangle 605"/>
          <p:cNvSpPr>
            <a:spLocks noChangeArrowheads="1"/>
          </p:cNvSpPr>
          <p:nvPr/>
        </p:nvSpPr>
        <p:spPr bwMode="auto">
          <a:xfrm>
            <a:off x="7421563" y="2592388"/>
            <a:ext cx="11112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1" name="Rectangle 606"/>
          <p:cNvSpPr>
            <a:spLocks noChangeArrowheads="1"/>
          </p:cNvSpPr>
          <p:nvPr/>
        </p:nvSpPr>
        <p:spPr bwMode="auto">
          <a:xfrm>
            <a:off x="7445375" y="2592388"/>
            <a:ext cx="11113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" name="Rectangle 607"/>
          <p:cNvSpPr>
            <a:spLocks noChangeArrowheads="1"/>
          </p:cNvSpPr>
          <p:nvPr/>
        </p:nvSpPr>
        <p:spPr bwMode="auto">
          <a:xfrm>
            <a:off x="2243138" y="3038475"/>
            <a:ext cx="1622425" cy="3190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" name="Rectangle 608"/>
          <p:cNvSpPr>
            <a:spLocks noChangeArrowheads="1"/>
          </p:cNvSpPr>
          <p:nvPr/>
        </p:nvSpPr>
        <p:spPr bwMode="auto">
          <a:xfrm>
            <a:off x="2481263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4" name="Rectangle 609"/>
          <p:cNvSpPr>
            <a:spLocks noChangeArrowheads="1"/>
          </p:cNvSpPr>
          <p:nvPr/>
        </p:nvSpPr>
        <p:spPr bwMode="auto">
          <a:xfrm>
            <a:off x="261620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5" name="Rectangle 610"/>
          <p:cNvSpPr>
            <a:spLocks noChangeArrowheads="1"/>
          </p:cNvSpPr>
          <p:nvPr/>
        </p:nvSpPr>
        <p:spPr bwMode="auto">
          <a:xfrm>
            <a:off x="2751138" y="30908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6" name="Rectangle 611"/>
          <p:cNvSpPr>
            <a:spLocks noChangeArrowheads="1"/>
          </p:cNvSpPr>
          <p:nvPr/>
        </p:nvSpPr>
        <p:spPr bwMode="auto">
          <a:xfrm>
            <a:off x="2817813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7" name="Rectangle 612"/>
          <p:cNvSpPr>
            <a:spLocks noChangeArrowheads="1"/>
          </p:cNvSpPr>
          <p:nvPr/>
        </p:nvSpPr>
        <p:spPr bwMode="auto">
          <a:xfrm>
            <a:off x="2952750" y="30908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8" name="Rectangle 613"/>
          <p:cNvSpPr>
            <a:spLocks noChangeArrowheads="1"/>
          </p:cNvSpPr>
          <p:nvPr/>
        </p:nvSpPr>
        <p:spPr bwMode="auto">
          <a:xfrm>
            <a:off x="3019425" y="3090863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9" name="Rectangle 614"/>
          <p:cNvSpPr>
            <a:spLocks noChangeArrowheads="1"/>
          </p:cNvSpPr>
          <p:nvPr/>
        </p:nvSpPr>
        <p:spPr bwMode="auto">
          <a:xfrm>
            <a:off x="3108325" y="30908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0" name="Rectangle 615"/>
          <p:cNvSpPr>
            <a:spLocks noChangeArrowheads="1"/>
          </p:cNvSpPr>
          <p:nvPr/>
        </p:nvSpPr>
        <p:spPr bwMode="auto">
          <a:xfrm>
            <a:off x="317500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1" name="Rectangle 616"/>
          <p:cNvSpPr>
            <a:spLocks noChangeArrowheads="1"/>
          </p:cNvSpPr>
          <p:nvPr/>
        </p:nvSpPr>
        <p:spPr bwMode="auto">
          <a:xfrm>
            <a:off x="3309938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2" name="Rectangle 617"/>
          <p:cNvSpPr>
            <a:spLocks noChangeArrowheads="1"/>
          </p:cNvSpPr>
          <p:nvPr/>
        </p:nvSpPr>
        <p:spPr bwMode="auto">
          <a:xfrm>
            <a:off x="3444875" y="30908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3" name="Rectangle 618"/>
          <p:cNvSpPr>
            <a:spLocks noChangeArrowheads="1"/>
          </p:cNvSpPr>
          <p:nvPr/>
        </p:nvSpPr>
        <p:spPr bwMode="auto">
          <a:xfrm>
            <a:off x="351155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4" name="Rectangle 619"/>
          <p:cNvSpPr>
            <a:spLocks noChangeArrowheads="1"/>
          </p:cNvSpPr>
          <p:nvPr/>
        </p:nvSpPr>
        <p:spPr bwMode="auto">
          <a:xfrm>
            <a:off x="2243138" y="3359150"/>
            <a:ext cx="16224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" name="Rectangle 620"/>
          <p:cNvSpPr>
            <a:spLocks noChangeArrowheads="1"/>
          </p:cNvSpPr>
          <p:nvPr/>
        </p:nvSpPr>
        <p:spPr bwMode="auto">
          <a:xfrm>
            <a:off x="3902075" y="3038475"/>
            <a:ext cx="1620838" cy="3190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" name="Rectangle 621"/>
          <p:cNvSpPr>
            <a:spLocks noChangeArrowheads="1"/>
          </p:cNvSpPr>
          <p:nvPr/>
        </p:nvSpPr>
        <p:spPr bwMode="auto">
          <a:xfrm>
            <a:off x="464820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7" name="Rectangle 622"/>
          <p:cNvSpPr>
            <a:spLocks noChangeArrowheads="1"/>
          </p:cNvSpPr>
          <p:nvPr/>
        </p:nvSpPr>
        <p:spPr bwMode="auto">
          <a:xfrm>
            <a:off x="3902075" y="3359150"/>
            <a:ext cx="1620838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" name="Rectangle 623"/>
          <p:cNvSpPr>
            <a:spLocks noChangeArrowheads="1"/>
          </p:cNvSpPr>
          <p:nvPr/>
        </p:nvSpPr>
        <p:spPr bwMode="auto">
          <a:xfrm>
            <a:off x="5561013" y="3038475"/>
            <a:ext cx="911225" cy="3190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" name="Rectangle 624"/>
          <p:cNvSpPr>
            <a:spLocks noChangeArrowheads="1"/>
          </p:cNvSpPr>
          <p:nvPr/>
        </p:nvSpPr>
        <p:spPr bwMode="auto">
          <a:xfrm>
            <a:off x="5884863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0" name="Rectangle 625"/>
          <p:cNvSpPr>
            <a:spLocks noChangeArrowheads="1"/>
          </p:cNvSpPr>
          <p:nvPr/>
        </p:nvSpPr>
        <p:spPr bwMode="auto">
          <a:xfrm>
            <a:off x="601980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1" name="Rectangle 626"/>
          <p:cNvSpPr>
            <a:spLocks noChangeArrowheads="1"/>
          </p:cNvSpPr>
          <p:nvPr/>
        </p:nvSpPr>
        <p:spPr bwMode="auto">
          <a:xfrm>
            <a:off x="5561013" y="33591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2" name="Rectangle 627"/>
          <p:cNvSpPr>
            <a:spLocks noChangeArrowheads="1"/>
          </p:cNvSpPr>
          <p:nvPr/>
        </p:nvSpPr>
        <p:spPr bwMode="auto">
          <a:xfrm>
            <a:off x="6508750" y="3038475"/>
            <a:ext cx="911225" cy="3190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" name="Rectangle 628"/>
          <p:cNvSpPr>
            <a:spLocks noChangeArrowheads="1"/>
          </p:cNvSpPr>
          <p:nvPr/>
        </p:nvSpPr>
        <p:spPr bwMode="auto">
          <a:xfrm>
            <a:off x="6765925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4" name="Rectangle 629"/>
          <p:cNvSpPr>
            <a:spLocks noChangeArrowheads="1"/>
          </p:cNvSpPr>
          <p:nvPr/>
        </p:nvSpPr>
        <p:spPr bwMode="auto">
          <a:xfrm>
            <a:off x="6900863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5" name="Rectangle 630"/>
          <p:cNvSpPr>
            <a:spLocks noChangeArrowheads="1"/>
          </p:cNvSpPr>
          <p:nvPr/>
        </p:nvSpPr>
        <p:spPr bwMode="auto">
          <a:xfrm>
            <a:off x="7035800" y="30908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6" name="Rectangle 631"/>
          <p:cNvSpPr>
            <a:spLocks noChangeArrowheads="1"/>
          </p:cNvSpPr>
          <p:nvPr/>
        </p:nvSpPr>
        <p:spPr bwMode="auto">
          <a:xfrm>
            <a:off x="6508750" y="33591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" name="Rectangle 632"/>
          <p:cNvSpPr>
            <a:spLocks noChangeArrowheads="1"/>
          </p:cNvSpPr>
          <p:nvPr/>
        </p:nvSpPr>
        <p:spPr bwMode="auto">
          <a:xfrm>
            <a:off x="2232025" y="3001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" name="Rectangle 633"/>
          <p:cNvSpPr>
            <a:spLocks noChangeArrowheads="1"/>
          </p:cNvSpPr>
          <p:nvPr/>
        </p:nvSpPr>
        <p:spPr bwMode="auto">
          <a:xfrm>
            <a:off x="2209800" y="3001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9" name="Rectangle 634"/>
          <p:cNvSpPr>
            <a:spLocks noChangeArrowheads="1"/>
          </p:cNvSpPr>
          <p:nvPr/>
        </p:nvSpPr>
        <p:spPr bwMode="auto">
          <a:xfrm>
            <a:off x="2243138" y="30019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0" name="Rectangle 635"/>
          <p:cNvSpPr>
            <a:spLocks noChangeArrowheads="1"/>
          </p:cNvSpPr>
          <p:nvPr/>
        </p:nvSpPr>
        <p:spPr bwMode="auto">
          <a:xfrm>
            <a:off x="2243138" y="3025775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" name="Rectangle 636"/>
          <p:cNvSpPr>
            <a:spLocks noChangeArrowheads="1"/>
          </p:cNvSpPr>
          <p:nvPr/>
        </p:nvSpPr>
        <p:spPr bwMode="auto">
          <a:xfrm>
            <a:off x="3867150" y="3001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2" name="Rectangle 637"/>
          <p:cNvSpPr>
            <a:spLocks noChangeArrowheads="1"/>
          </p:cNvSpPr>
          <p:nvPr/>
        </p:nvSpPr>
        <p:spPr bwMode="auto">
          <a:xfrm>
            <a:off x="3867150" y="30257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" name="Rectangle 638"/>
          <p:cNvSpPr>
            <a:spLocks noChangeArrowheads="1"/>
          </p:cNvSpPr>
          <p:nvPr/>
        </p:nvSpPr>
        <p:spPr bwMode="auto">
          <a:xfrm>
            <a:off x="3890963" y="3001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" name="Rectangle 639"/>
          <p:cNvSpPr>
            <a:spLocks noChangeArrowheads="1"/>
          </p:cNvSpPr>
          <p:nvPr/>
        </p:nvSpPr>
        <p:spPr bwMode="auto">
          <a:xfrm>
            <a:off x="3890963" y="30257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" name="Rectangle 640"/>
          <p:cNvSpPr>
            <a:spLocks noChangeArrowheads="1"/>
          </p:cNvSpPr>
          <p:nvPr/>
        </p:nvSpPr>
        <p:spPr bwMode="auto">
          <a:xfrm>
            <a:off x="3902075" y="30019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" name="Rectangle 641"/>
          <p:cNvSpPr>
            <a:spLocks noChangeArrowheads="1"/>
          </p:cNvSpPr>
          <p:nvPr/>
        </p:nvSpPr>
        <p:spPr bwMode="auto">
          <a:xfrm>
            <a:off x="3902075" y="3025775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" name="Rectangle 642"/>
          <p:cNvSpPr>
            <a:spLocks noChangeArrowheads="1"/>
          </p:cNvSpPr>
          <p:nvPr/>
        </p:nvSpPr>
        <p:spPr bwMode="auto">
          <a:xfrm>
            <a:off x="5524500" y="3001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" name="Rectangle 643"/>
          <p:cNvSpPr>
            <a:spLocks noChangeArrowheads="1"/>
          </p:cNvSpPr>
          <p:nvPr/>
        </p:nvSpPr>
        <p:spPr bwMode="auto">
          <a:xfrm>
            <a:off x="5524500" y="30257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" name="Rectangle 644"/>
          <p:cNvSpPr>
            <a:spLocks noChangeArrowheads="1"/>
          </p:cNvSpPr>
          <p:nvPr/>
        </p:nvSpPr>
        <p:spPr bwMode="auto">
          <a:xfrm>
            <a:off x="5548313" y="3001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" name="Rectangle 645"/>
          <p:cNvSpPr>
            <a:spLocks noChangeArrowheads="1"/>
          </p:cNvSpPr>
          <p:nvPr/>
        </p:nvSpPr>
        <p:spPr bwMode="auto">
          <a:xfrm>
            <a:off x="5548313" y="30257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" name="Rectangle 646"/>
          <p:cNvSpPr>
            <a:spLocks noChangeArrowheads="1"/>
          </p:cNvSpPr>
          <p:nvPr/>
        </p:nvSpPr>
        <p:spPr bwMode="auto">
          <a:xfrm>
            <a:off x="5561013" y="30019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" name="Rectangle 648"/>
          <p:cNvSpPr>
            <a:spLocks noChangeArrowheads="1"/>
          </p:cNvSpPr>
          <p:nvPr/>
        </p:nvSpPr>
        <p:spPr bwMode="auto">
          <a:xfrm>
            <a:off x="5561013" y="30257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" name="Rectangle 649"/>
          <p:cNvSpPr>
            <a:spLocks noChangeArrowheads="1"/>
          </p:cNvSpPr>
          <p:nvPr/>
        </p:nvSpPr>
        <p:spPr bwMode="auto">
          <a:xfrm>
            <a:off x="6473825" y="3001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" name="Rectangle 650"/>
          <p:cNvSpPr>
            <a:spLocks noChangeArrowheads="1"/>
          </p:cNvSpPr>
          <p:nvPr/>
        </p:nvSpPr>
        <p:spPr bwMode="auto">
          <a:xfrm>
            <a:off x="6473825" y="30257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" name="Rectangle 651"/>
          <p:cNvSpPr>
            <a:spLocks noChangeArrowheads="1"/>
          </p:cNvSpPr>
          <p:nvPr/>
        </p:nvSpPr>
        <p:spPr bwMode="auto">
          <a:xfrm>
            <a:off x="6496050" y="3001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" name="Rectangle 652"/>
          <p:cNvSpPr>
            <a:spLocks noChangeArrowheads="1"/>
          </p:cNvSpPr>
          <p:nvPr/>
        </p:nvSpPr>
        <p:spPr bwMode="auto">
          <a:xfrm>
            <a:off x="6496050" y="30257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" name="Rectangle 653"/>
          <p:cNvSpPr>
            <a:spLocks noChangeArrowheads="1"/>
          </p:cNvSpPr>
          <p:nvPr/>
        </p:nvSpPr>
        <p:spPr bwMode="auto">
          <a:xfrm>
            <a:off x="6508750" y="30019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" name="Rectangle 654"/>
          <p:cNvSpPr>
            <a:spLocks noChangeArrowheads="1"/>
          </p:cNvSpPr>
          <p:nvPr/>
        </p:nvSpPr>
        <p:spPr bwMode="auto">
          <a:xfrm>
            <a:off x="6508750" y="30257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" name="Rectangle 655"/>
          <p:cNvSpPr>
            <a:spLocks noChangeArrowheads="1"/>
          </p:cNvSpPr>
          <p:nvPr/>
        </p:nvSpPr>
        <p:spPr bwMode="auto">
          <a:xfrm>
            <a:off x="7445375" y="3001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" name="Rectangle 656"/>
          <p:cNvSpPr>
            <a:spLocks noChangeArrowheads="1"/>
          </p:cNvSpPr>
          <p:nvPr/>
        </p:nvSpPr>
        <p:spPr bwMode="auto">
          <a:xfrm>
            <a:off x="7421563" y="30019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" name="Rectangle 657"/>
          <p:cNvSpPr>
            <a:spLocks noChangeArrowheads="1"/>
          </p:cNvSpPr>
          <p:nvPr/>
        </p:nvSpPr>
        <p:spPr bwMode="auto">
          <a:xfrm>
            <a:off x="2209800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" name="Rectangle 658"/>
          <p:cNvSpPr>
            <a:spLocks noChangeArrowheads="1"/>
          </p:cNvSpPr>
          <p:nvPr/>
        </p:nvSpPr>
        <p:spPr bwMode="auto">
          <a:xfrm>
            <a:off x="2232025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" name="Rectangle 659"/>
          <p:cNvSpPr>
            <a:spLocks noChangeArrowheads="1"/>
          </p:cNvSpPr>
          <p:nvPr/>
        </p:nvSpPr>
        <p:spPr bwMode="auto">
          <a:xfrm>
            <a:off x="3867150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" name="Rectangle 660"/>
          <p:cNvSpPr>
            <a:spLocks noChangeArrowheads="1"/>
          </p:cNvSpPr>
          <p:nvPr/>
        </p:nvSpPr>
        <p:spPr bwMode="auto">
          <a:xfrm>
            <a:off x="3890963" y="3038475"/>
            <a:ext cx="11112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" name="Rectangle 661"/>
          <p:cNvSpPr>
            <a:spLocks noChangeArrowheads="1"/>
          </p:cNvSpPr>
          <p:nvPr/>
        </p:nvSpPr>
        <p:spPr bwMode="auto">
          <a:xfrm>
            <a:off x="5524500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" name="Rectangle 662"/>
          <p:cNvSpPr>
            <a:spLocks noChangeArrowheads="1"/>
          </p:cNvSpPr>
          <p:nvPr/>
        </p:nvSpPr>
        <p:spPr bwMode="auto">
          <a:xfrm>
            <a:off x="5548313" y="3038475"/>
            <a:ext cx="11112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" name="Rectangle 663"/>
          <p:cNvSpPr>
            <a:spLocks noChangeArrowheads="1"/>
          </p:cNvSpPr>
          <p:nvPr/>
        </p:nvSpPr>
        <p:spPr bwMode="auto">
          <a:xfrm>
            <a:off x="6473825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" name="Rectangle 664"/>
          <p:cNvSpPr>
            <a:spLocks noChangeArrowheads="1"/>
          </p:cNvSpPr>
          <p:nvPr/>
        </p:nvSpPr>
        <p:spPr bwMode="auto">
          <a:xfrm>
            <a:off x="6496050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" name="Rectangle 665"/>
          <p:cNvSpPr>
            <a:spLocks noChangeArrowheads="1"/>
          </p:cNvSpPr>
          <p:nvPr/>
        </p:nvSpPr>
        <p:spPr bwMode="auto">
          <a:xfrm>
            <a:off x="7421563" y="3038475"/>
            <a:ext cx="11112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" name="Rectangle 666"/>
          <p:cNvSpPr>
            <a:spLocks noChangeArrowheads="1"/>
          </p:cNvSpPr>
          <p:nvPr/>
        </p:nvSpPr>
        <p:spPr bwMode="auto">
          <a:xfrm>
            <a:off x="7445375" y="3038475"/>
            <a:ext cx="11113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" name="Rectangle 667"/>
          <p:cNvSpPr>
            <a:spLocks noChangeArrowheads="1"/>
          </p:cNvSpPr>
          <p:nvPr/>
        </p:nvSpPr>
        <p:spPr bwMode="auto">
          <a:xfrm>
            <a:off x="2243138" y="3482975"/>
            <a:ext cx="1622425" cy="3714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" name="Rectangle 670"/>
          <p:cNvSpPr>
            <a:spLocks noChangeArrowheads="1"/>
          </p:cNvSpPr>
          <p:nvPr/>
        </p:nvSpPr>
        <p:spPr bwMode="auto">
          <a:xfrm>
            <a:off x="2751138" y="3535363"/>
            <a:ext cx="201612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3" name="Rectangle 672"/>
          <p:cNvSpPr>
            <a:spLocks noChangeArrowheads="1"/>
          </p:cNvSpPr>
          <p:nvPr/>
        </p:nvSpPr>
        <p:spPr bwMode="auto">
          <a:xfrm>
            <a:off x="2952750" y="3535363"/>
            <a:ext cx="2016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4" name="Rectangle 673"/>
          <p:cNvSpPr>
            <a:spLocks noChangeArrowheads="1"/>
          </p:cNvSpPr>
          <p:nvPr/>
        </p:nvSpPr>
        <p:spPr bwMode="auto">
          <a:xfrm>
            <a:off x="3019425" y="3535363"/>
            <a:ext cx="223838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5" name="Rectangle 674"/>
          <p:cNvSpPr>
            <a:spLocks noChangeArrowheads="1"/>
          </p:cNvSpPr>
          <p:nvPr/>
        </p:nvSpPr>
        <p:spPr bwMode="auto">
          <a:xfrm>
            <a:off x="3108325" y="3535363"/>
            <a:ext cx="2016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6" name="Rectangle 677"/>
          <p:cNvSpPr>
            <a:spLocks noChangeArrowheads="1"/>
          </p:cNvSpPr>
          <p:nvPr/>
        </p:nvSpPr>
        <p:spPr bwMode="auto">
          <a:xfrm>
            <a:off x="3444875" y="3535363"/>
            <a:ext cx="2016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7" name="Rectangle 679"/>
          <p:cNvSpPr>
            <a:spLocks noChangeArrowheads="1"/>
          </p:cNvSpPr>
          <p:nvPr/>
        </p:nvSpPr>
        <p:spPr bwMode="auto">
          <a:xfrm>
            <a:off x="2243138" y="3803650"/>
            <a:ext cx="16224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" name="Rectangle 680"/>
          <p:cNvSpPr>
            <a:spLocks noChangeArrowheads="1"/>
          </p:cNvSpPr>
          <p:nvPr/>
        </p:nvSpPr>
        <p:spPr bwMode="auto">
          <a:xfrm>
            <a:off x="3902075" y="3482975"/>
            <a:ext cx="1620838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" name="Rectangle 681"/>
          <p:cNvSpPr>
            <a:spLocks noChangeArrowheads="1"/>
          </p:cNvSpPr>
          <p:nvPr/>
        </p:nvSpPr>
        <p:spPr bwMode="auto">
          <a:xfrm>
            <a:off x="464820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0" name="Rectangle 682"/>
          <p:cNvSpPr>
            <a:spLocks noChangeArrowheads="1"/>
          </p:cNvSpPr>
          <p:nvPr/>
        </p:nvSpPr>
        <p:spPr bwMode="auto">
          <a:xfrm>
            <a:off x="3902075" y="3803650"/>
            <a:ext cx="1620838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" name="Rectangle 683"/>
          <p:cNvSpPr>
            <a:spLocks noChangeArrowheads="1"/>
          </p:cNvSpPr>
          <p:nvPr/>
        </p:nvSpPr>
        <p:spPr bwMode="auto">
          <a:xfrm>
            <a:off x="5561013" y="3482975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2" name="Rectangle 686"/>
          <p:cNvSpPr>
            <a:spLocks noChangeArrowheads="1"/>
          </p:cNvSpPr>
          <p:nvPr/>
        </p:nvSpPr>
        <p:spPr bwMode="auto">
          <a:xfrm>
            <a:off x="5561013" y="38036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3" name="Rectangle 687"/>
          <p:cNvSpPr>
            <a:spLocks noChangeArrowheads="1"/>
          </p:cNvSpPr>
          <p:nvPr/>
        </p:nvSpPr>
        <p:spPr bwMode="auto">
          <a:xfrm>
            <a:off x="6508750" y="3482975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" name="Rectangle 688"/>
          <p:cNvSpPr>
            <a:spLocks noChangeArrowheads="1"/>
          </p:cNvSpPr>
          <p:nvPr/>
        </p:nvSpPr>
        <p:spPr bwMode="auto">
          <a:xfrm>
            <a:off x="683260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5" name="Rectangle 689"/>
          <p:cNvSpPr>
            <a:spLocks noChangeArrowheads="1"/>
          </p:cNvSpPr>
          <p:nvPr/>
        </p:nvSpPr>
        <p:spPr bwMode="auto">
          <a:xfrm>
            <a:off x="6967538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6" name="Rectangle 690"/>
          <p:cNvSpPr>
            <a:spLocks noChangeArrowheads="1"/>
          </p:cNvSpPr>
          <p:nvPr/>
        </p:nvSpPr>
        <p:spPr bwMode="auto">
          <a:xfrm>
            <a:off x="6508750" y="3803650"/>
            <a:ext cx="91122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" name="Rectangle 691"/>
          <p:cNvSpPr>
            <a:spLocks noChangeArrowheads="1"/>
          </p:cNvSpPr>
          <p:nvPr/>
        </p:nvSpPr>
        <p:spPr bwMode="auto">
          <a:xfrm>
            <a:off x="2232025" y="3446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8" name="Rectangle 692"/>
          <p:cNvSpPr>
            <a:spLocks noChangeArrowheads="1"/>
          </p:cNvSpPr>
          <p:nvPr/>
        </p:nvSpPr>
        <p:spPr bwMode="auto">
          <a:xfrm>
            <a:off x="2209800" y="3446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9" name="Rectangle 693"/>
          <p:cNvSpPr>
            <a:spLocks noChangeArrowheads="1"/>
          </p:cNvSpPr>
          <p:nvPr/>
        </p:nvSpPr>
        <p:spPr bwMode="auto">
          <a:xfrm>
            <a:off x="2243138" y="34464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" name="Rectangle 694"/>
          <p:cNvSpPr>
            <a:spLocks noChangeArrowheads="1"/>
          </p:cNvSpPr>
          <p:nvPr/>
        </p:nvSpPr>
        <p:spPr bwMode="auto">
          <a:xfrm>
            <a:off x="2243138" y="3470275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" name="Rectangle 695"/>
          <p:cNvSpPr>
            <a:spLocks noChangeArrowheads="1"/>
          </p:cNvSpPr>
          <p:nvPr/>
        </p:nvSpPr>
        <p:spPr bwMode="auto">
          <a:xfrm>
            <a:off x="3867150" y="3446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2" name="Rectangle 696"/>
          <p:cNvSpPr>
            <a:spLocks noChangeArrowheads="1"/>
          </p:cNvSpPr>
          <p:nvPr/>
        </p:nvSpPr>
        <p:spPr bwMode="auto">
          <a:xfrm>
            <a:off x="3867150" y="3470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3" name="Rectangle 697"/>
          <p:cNvSpPr>
            <a:spLocks noChangeArrowheads="1"/>
          </p:cNvSpPr>
          <p:nvPr/>
        </p:nvSpPr>
        <p:spPr bwMode="auto">
          <a:xfrm>
            <a:off x="3890963" y="3446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4" name="Rectangle 698"/>
          <p:cNvSpPr>
            <a:spLocks noChangeArrowheads="1"/>
          </p:cNvSpPr>
          <p:nvPr/>
        </p:nvSpPr>
        <p:spPr bwMode="auto">
          <a:xfrm>
            <a:off x="3890963" y="34702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" name="Rectangle 699"/>
          <p:cNvSpPr>
            <a:spLocks noChangeArrowheads="1"/>
          </p:cNvSpPr>
          <p:nvPr/>
        </p:nvSpPr>
        <p:spPr bwMode="auto">
          <a:xfrm>
            <a:off x="3902075" y="34464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" name="Rectangle 700"/>
          <p:cNvSpPr>
            <a:spLocks noChangeArrowheads="1"/>
          </p:cNvSpPr>
          <p:nvPr/>
        </p:nvSpPr>
        <p:spPr bwMode="auto">
          <a:xfrm>
            <a:off x="3902075" y="3470275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" name="Rectangle 701"/>
          <p:cNvSpPr>
            <a:spLocks noChangeArrowheads="1"/>
          </p:cNvSpPr>
          <p:nvPr/>
        </p:nvSpPr>
        <p:spPr bwMode="auto">
          <a:xfrm>
            <a:off x="5524500" y="3446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" name="Rectangle 702"/>
          <p:cNvSpPr>
            <a:spLocks noChangeArrowheads="1"/>
          </p:cNvSpPr>
          <p:nvPr/>
        </p:nvSpPr>
        <p:spPr bwMode="auto">
          <a:xfrm>
            <a:off x="5524500" y="3470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" name="Rectangle 703"/>
          <p:cNvSpPr>
            <a:spLocks noChangeArrowheads="1"/>
          </p:cNvSpPr>
          <p:nvPr/>
        </p:nvSpPr>
        <p:spPr bwMode="auto">
          <a:xfrm>
            <a:off x="5548313" y="3446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" name="Rectangle 704"/>
          <p:cNvSpPr>
            <a:spLocks noChangeArrowheads="1"/>
          </p:cNvSpPr>
          <p:nvPr/>
        </p:nvSpPr>
        <p:spPr bwMode="auto">
          <a:xfrm>
            <a:off x="5548313" y="34702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1" name="Rectangle 705"/>
          <p:cNvSpPr>
            <a:spLocks noChangeArrowheads="1"/>
          </p:cNvSpPr>
          <p:nvPr/>
        </p:nvSpPr>
        <p:spPr bwMode="auto">
          <a:xfrm>
            <a:off x="5561013" y="34464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2" name="Rectangle 706"/>
          <p:cNvSpPr>
            <a:spLocks noChangeArrowheads="1"/>
          </p:cNvSpPr>
          <p:nvPr/>
        </p:nvSpPr>
        <p:spPr bwMode="auto">
          <a:xfrm>
            <a:off x="5561013" y="34702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3" name="Rectangle 707"/>
          <p:cNvSpPr>
            <a:spLocks noChangeArrowheads="1"/>
          </p:cNvSpPr>
          <p:nvPr/>
        </p:nvSpPr>
        <p:spPr bwMode="auto">
          <a:xfrm>
            <a:off x="6473825" y="3446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4" name="Rectangle 708"/>
          <p:cNvSpPr>
            <a:spLocks noChangeArrowheads="1"/>
          </p:cNvSpPr>
          <p:nvPr/>
        </p:nvSpPr>
        <p:spPr bwMode="auto">
          <a:xfrm>
            <a:off x="6473825" y="3470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" name="Rectangle 709"/>
          <p:cNvSpPr>
            <a:spLocks noChangeArrowheads="1"/>
          </p:cNvSpPr>
          <p:nvPr/>
        </p:nvSpPr>
        <p:spPr bwMode="auto">
          <a:xfrm>
            <a:off x="6496050" y="3446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" name="Rectangle 710"/>
          <p:cNvSpPr>
            <a:spLocks noChangeArrowheads="1"/>
          </p:cNvSpPr>
          <p:nvPr/>
        </p:nvSpPr>
        <p:spPr bwMode="auto">
          <a:xfrm>
            <a:off x="6496050" y="34702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" name="Rectangle 711"/>
          <p:cNvSpPr>
            <a:spLocks noChangeArrowheads="1"/>
          </p:cNvSpPr>
          <p:nvPr/>
        </p:nvSpPr>
        <p:spPr bwMode="auto">
          <a:xfrm>
            <a:off x="6508750" y="34464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" name="Rectangle 712"/>
          <p:cNvSpPr>
            <a:spLocks noChangeArrowheads="1"/>
          </p:cNvSpPr>
          <p:nvPr/>
        </p:nvSpPr>
        <p:spPr bwMode="auto">
          <a:xfrm>
            <a:off x="6508750" y="3470275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9" name="Rectangle 713"/>
          <p:cNvSpPr>
            <a:spLocks noChangeArrowheads="1"/>
          </p:cNvSpPr>
          <p:nvPr/>
        </p:nvSpPr>
        <p:spPr bwMode="auto">
          <a:xfrm>
            <a:off x="7445375" y="34464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0" name="Rectangle 714"/>
          <p:cNvSpPr>
            <a:spLocks noChangeArrowheads="1"/>
          </p:cNvSpPr>
          <p:nvPr/>
        </p:nvSpPr>
        <p:spPr bwMode="auto">
          <a:xfrm>
            <a:off x="7421563" y="34464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" name="Rectangle 715"/>
          <p:cNvSpPr>
            <a:spLocks noChangeArrowheads="1"/>
          </p:cNvSpPr>
          <p:nvPr/>
        </p:nvSpPr>
        <p:spPr bwMode="auto">
          <a:xfrm>
            <a:off x="2209800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" name="Rectangle 716"/>
          <p:cNvSpPr>
            <a:spLocks noChangeArrowheads="1"/>
          </p:cNvSpPr>
          <p:nvPr/>
        </p:nvSpPr>
        <p:spPr bwMode="auto">
          <a:xfrm>
            <a:off x="2232025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3" name="Rectangle 717"/>
          <p:cNvSpPr>
            <a:spLocks noChangeArrowheads="1"/>
          </p:cNvSpPr>
          <p:nvPr/>
        </p:nvSpPr>
        <p:spPr bwMode="auto">
          <a:xfrm>
            <a:off x="3867150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" name="Rectangle 718"/>
          <p:cNvSpPr>
            <a:spLocks noChangeArrowheads="1"/>
          </p:cNvSpPr>
          <p:nvPr/>
        </p:nvSpPr>
        <p:spPr bwMode="auto">
          <a:xfrm>
            <a:off x="3890963" y="34829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" name="Rectangle 719"/>
          <p:cNvSpPr>
            <a:spLocks noChangeArrowheads="1"/>
          </p:cNvSpPr>
          <p:nvPr/>
        </p:nvSpPr>
        <p:spPr bwMode="auto">
          <a:xfrm>
            <a:off x="5524500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" name="Rectangle 720"/>
          <p:cNvSpPr>
            <a:spLocks noChangeArrowheads="1"/>
          </p:cNvSpPr>
          <p:nvPr/>
        </p:nvSpPr>
        <p:spPr bwMode="auto">
          <a:xfrm>
            <a:off x="5548313" y="34829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" name="Rectangle 721"/>
          <p:cNvSpPr>
            <a:spLocks noChangeArrowheads="1"/>
          </p:cNvSpPr>
          <p:nvPr/>
        </p:nvSpPr>
        <p:spPr bwMode="auto">
          <a:xfrm>
            <a:off x="6473825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" name="Rectangle 722"/>
          <p:cNvSpPr>
            <a:spLocks noChangeArrowheads="1"/>
          </p:cNvSpPr>
          <p:nvPr/>
        </p:nvSpPr>
        <p:spPr bwMode="auto">
          <a:xfrm>
            <a:off x="6496050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9" name="Rectangle 723"/>
          <p:cNvSpPr>
            <a:spLocks noChangeArrowheads="1"/>
          </p:cNvSpPr>
          <p:nvPr/>
        </p:nvSpPr>
        <p:spPr bwMode="auto">
          <a:xfrm>
            <a:off x="7421563" y="34829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0" name="Rectangle 724"/>
          <p:cNvSpPr>
            <a:spLocks noChangeArrowheads="1"/>
          </p:cNvSpPr>
          <p:nvPr/>
        </p:nvSpPr>
        <p:spPr bwMode="auto">
          <a:xfrm>
            <a:off x="7445375" y="34829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1" name="Rectangle 725"/>
          <p:cNvSpPr>
            <a:spLocks noChangeArrowheads="1"/>
          </p:cNvSpPr>
          <p:nvPr/>
        </p:nvSpPr>
        <p:spPr bwMode="auto">
          <a:xfrm>
            <a:off x="2243138" y="3927475"/>
            <a:ext cx="16224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" name="Rectangle 726"/>
          <p:cNvSpPr>
            <a:spLocks noChangeArrowheads="1"/>
          </p:cNvSpPr>
          <p:nvPr/>
        </p:nvSpPr>
        <p:spPr bwMode="auto">
          <a:xfrm>
            <a:off x="2481263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3" name="Rectangle 727"/>
          <p:cNvSpPr>
            <a:spLocks noChangeArrowheads="1"/>
          </p:cNvSpPr>
          <p:nvPr/>
        </p:nvSpPr>
        <p:spPr bwMode="auto">
          <a:xfrm>
            <a:off x="261620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4" name="Rectangle 728"/>
          <p:cNvSpPr>
            <a:spLocks noChangeArrowheads="1"/>
          </p:cNvSpPr>
          <p:nvPr/>
        </p:nvSpPr>
        <p:spPr bwMode="auto">
          <a:xfrm>
            <a:off x="2751138" y="3981450"/>
            <a:ext cx="2016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5" name="Rectangle 729"/>
          <p:cNvSpPr>
            <a:spLocks noChangeArrowheads="1"/>
          </p:cNvSpPr>
          <p:nvPr/>
        </p:nvSpPr>
        <p:spPr bwMode="auto">
          <a:xfrm>
            <a:off x="2817813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6" name="Rectangle 730"/>
          <p:cNvSpPr>
            <a:spLocks noChangeArrowheads="1"/>
          </p:cNvSpPr>
          <p:nvPr/>
        </p:nvSpPr>
        <p:spPr bwMode="auto">
          <a:xfrm>
            <a:off x="2952750" y="3981450"/>
            <a:ext cx="20161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7" name="Rectangle 731"/>
          <p:cNvSpPr>
            <a:spLocks noChangeArrowheads="1"/>
          </p:cNvSpPr>
          <p:nvPr/>
        </p:nvSpPr>
        <p:spPr bwMode="auto">
          <a:xfrm>
            <a:off x="3019425" y="3981450"/>
            <a:ext cx="22383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8" name="Rectangle 732"/>
          <p:cNvSpPr>
            <a:spLocks noChangeArrowheads="1"/>
          </p:cNvSpPr>
          <p:nvPr/>
        </p:nvSpPr>
        <p:spPr bwMode="auto">
          <a:xfrm>
            <a:off x="3108325" y="3981450"/>
            <a:ext cx="20161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9" name="Rectangle 733"/>
          <p:cNvSpPr>
            <a:spLocks noChangeArrowheads="1"/>
          </p:cNvSpPr>
          <p:nvPr/>
        </p:nvSpPr>
        <p:spPr bwMode="auto">
          <a:xfrm>
            <a:off x="317500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0" name="Rectangle 734"/>
          <p:cNvSpPr>
            <a:spLocks noChangeArrowheads="1"/>
          </p:cNvSpPr>
          <p:nvPr/>
        </p:nvSpPr>
        <p:spPr bwMode="auto">
          <a:xfrm>
            <a:off x="3309938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1" name="Rectangle 735"/>
          <p:cNvSpPr>
            <a:spLocks noChangeArrowheads="1"/>
          </p:cNvSpPr>
          <p:nvPr/>
        </p:nvSpPr>
        <p:spPr bwMode="auto">
          <a:xfrm>
            <a:off x="3444875" y="3981450"/>
            <a:ext cx="20161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2" name="Rectangle 736"/>
          <p:cNvSpPr>
            <a:spLocks noChangeArrowheads="1"/>
          </p:cNvSpPr>
          <p:nvPr/>
        </p:nvSpPr>
        <p:spPr bwMode="auto">
          <a:xfrm>
            <a:off x="351155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3" name="Rectangle 737"/>
          <p:cNvSpPr>
            <a:spLocks noChangeArrowheads="1"/>
          </p:cNvSpPr>
          <p:nvPr/>
        </p:nvSpPr>
        <p:spPr bwMode="auto">
          <a:xfrm>
            <a:off x="2243138" y="4249738"/>
            <a:ext cx="1622425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4" name="Rectangle 738"/>
          <p:cNvSpPr>
            <a:spLocks noChangeArrowheads="1"/>
          </p:cNvSpPr>
          <p:nvPr/>
        </p:nvSpPr>
        <p:spPr bwMode="auto">
          <a:xfrm>
            <a:off x="3902075" y="3927475"/>
            <a:ext cx="1620838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" name="Rectangle 739"/>
          <p:cNvSpPr>
            <a:spLocks noChangeArrowheads="1"/>
          </p:cNvSpPr>
          <p:nvPr/>
        </p:nvSpPr>
        <p:spPr bwMode="auto">
          <a:xfrm>
            <a:off x="464820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6" name="Rectangle 740"/>
          <p:cNvSpPr>
            <a:spLocks noChangeArrowheads="1"/>
          </p:cNvSpPr>
          <p:nvPr/>
        </p:nvSpPr>
        <p:spPr bwMode="auto">
          <a:xfrm>
            <a:off x="3902075" y="4249738"/>
            <a:ext cx="1620838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" name="Rectangle 741"/>
          <p:cNvSpPr>
            <a:spLocks noChangeArrowheads="1"/>
          </p:cNvSpPr>
          <p:nvPr/>
        </p:nvSpPr>
        <p:spPr bwMode="auto">
          <a:xfrm>
            <a:off x="5561013" y="3927475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" name="Rectangle 742"/>
          <p:cNvSpPr>
            <a:spLocks noChangeArrowheads="1"/>
          </p:cNvSpPr>
          <p:nvPr/>
        </p:nvSpPr>
        <p:spPr bwMode="auto">
          <a:xfrm>
            <a:off x="5884863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9" name="Rectangle 743"/>
          <p:cNvSpPr>
            <a:spLocks noChangeArrowheads="1"/>
          </p:cNvSpPr>
          <p:nvPr/>
        </p:nvSpPr>
        <p:spPr bwMode="auto">
          <a:xfrm>
            <a:off x="601980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0" name="Rectangle 744"/>
          <p:cNvSpPr>
            <a:spLocks noChangeArrowheads="1"/>
          </p:cNvSpPr>
          <p:nvPr/>
        </p:nvSpPr>
        <p:spPr bwMode="auto">
          <a:xfrm>
            <a:off x="5561013" y="4249738"/>
            <a:ext cx="911225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" name="Rectangle 745"/>
          <p:cNvSpPr>
            <a:spLocks noChangeArrowheads="1"/>
          </p:cNvSpPr>
          <p:nvPr/>
        </p:nvSpPr>
        <p:spPr bwMode="auto">
          <a:xfrm>
            <a:off x="6508750" y="3927475"/>
            <a:ext cx="911225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" name="Rectangle 746"/>
          <p:cNvSpPr>
            <a:spLocks noChangeArrowheads="1"/>
          </p:cNvSpPr>
          <p:nvPr/>
        </p:nvSpPr>
        <p:spPr bwMode="auto">
          <a:xfrm>
            <a:off x="6832600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3" name="Rectangle 747"/>
          <p:cNvSpPr>
            <a:spLocks noChangeArrowheads="1"/>
          </p:cNvSpPr>
          <p:nvPr/>
        </p:nvSpPr>
        <p:spPr bwMode="auto">
          <a:xfrm>
            <a:off x="6967538" y="398145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4" name="Rectangle 748"/>
          <p:cNvSpPr>
            <a:spLocks noChangeArrowheads="1"/>
          </p:cNvSpPr>
          <p:nvPr/>
        </p:nvSpPr>
        <p:spPr bwMode="auto">
          <a:xfrm>
            <a:off x="6508750" y="4249738"/>
            <a:ext cx="911225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" name="Rectangle 749"/>
          <p:cNvSpPr>
            <a:spLocks noChangeArrowheads="1"/>
          </p:cNvSpPr>
          <p:nvPr/>
        </p:nvSpPr>
        <p:spPr bwMode="auto">
          <a:xfrm>
            <a:off x="2232025" y="3890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" name="Rectangle 750"/>
          <p:cNvSpPr>
            <a:spLocks noChangeArrowheads="1"/>
          </p:cNvSpPr>
          <p:nvPr/>
        </p:nvSpPr>
        <p:spPr bwMode="auto">
          <a:xfrm>
            <a:off x="2209800" y="3890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" name="Rectangle 751"/>
          <p:cNvSpPr>
            <a:spLocks noChangeArrowheads="1"/>
          </p:cNvSpPr>
          <p:nvPr/>
        </p:nvSpPr>
        <p:spPr bwMode="auto">
          <a:xfrm>
            <a:off x="2243138" y="38909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" name="Rectangle 752"/>
          <p:cNvSpPr>
            <a:spLocks noChangeArrowheads="1"/>
          </p:cNvSpPr>
          <p:nvPr/>
        </p:nvSpPr>
        <p:spPr bwMode="auto">
          <a:xfrm>
            <a:off x="2243138" y="39163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" name="Rectangle 753"/>
          <p:cNvSpPr>
            <a:spLocks noChangeArrowheads="1"/>
          </p:cNvSpPr>
          <p:nvPr/>
        </p:nvSpPr>
        <p:spPr bwMode="auto">
          <a:xfrm>
            <a:off x="3867150" y="3890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" name="Rectangle 754"/>
          <p:cNvSpPr>
            <a:spLocks noChangeArrowheads="1"/>
          </p:cNvSpPr>
          <p:nvPr/>
        </p:nvSpPr>
        <p:spPr bwMode="auto">
          <a:xfrm>
            <a:off x="3867150" y="3916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" name="Rectangle 755"/>
          <p:cNvSpPr>
            <a:spLocks noChangeArrowheads="1"/>
          </p:cNvSpPr>
          <p:nvPr/>
        </p:nvSpPr>
        <p:spPr bwMode="auto">
          <a:xfrm>
            <a:off x="3890963" y="3890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2" name="Rectangle 756"/>
          <p:cNvSpPr>
            <a:spLocks noChangeArrowheads="1"/>
          </p:cNvSpPr>
          <p:nvPr/>
        </p:nvSpPr>
        <p:spPr bwMode="auto">
          <a:xfrm>
            <a:off x="3890963" y="39163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" name="Rectangle 757"/>
          <p:cNvSpPr>
            <a:spLocks noChangeArrowheads="1"/>
          </p:cNvSpPr>
          <p:nvPr/>
        </p:nvSpPr>
        <p:spPr bwMode="auto">
          <a:xfrm>
            <a:off x="3902075" y="38909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" name="Rectangle 758"/>
          <p:cNvSpPr>
            <a:spLocks noChangeArrowheads="1"/>
          </p:cNvSpPr>
          <p:nvPr/>
        </p:nvSpPr>
        <p:spPr bwMode="auto">
          <a:xfrm>
            <a:off x="3902075" y="39163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" name="Rectangle 759"/>
          <p:cNvSpPr>
            <a:spLocks noChangeArrowheads="1"/>
          </p:cNvSpPr>
          <p:nvPr/>
        </p:nvSpPr>
        <p:spPr bwMode="auto">
          <a:xfrm>
            <a:off x="5524500" y="3890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" name="Rectangle 760"/>
          <p:cNvSpPr>
            <a:spLocks noChangeArrowheads="1"/>
          </p:cNvSpPr>
          <p:nvPr/>
        </p:nvSpPr>
        <p:spPr bwMode="auto">
          <a:xfrm>
            <a:off x="5524500" y="3916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" name="Rectangle 761"/>
          <p:cNvSpPr>
            <a:spLocks noChangeArrowheads="1"/>
          </p:cNvSpPr>
          <p:nvPr/>
        </p:nvSpPr>
        <p:spPr bwMode="auto">
          <a:xfrm>
            <a:off x="5548313" y="3890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8" name="Rectangle 762"/>
          <p:cNvSpPr>
            <a:spLocks noChangeArrowheads="1"/>
          </p:cNvSpPr>
          <p:nvPr/>
        </p:nvSpPr>
        <p:spPr bwMode="auto">
          <a:xfrm>
            <a:off x="5548313" y="39163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" name="Rectangle 763"/>
          <p:cNvSpPr>
            <a:spLocks noChangeArrowheads="1"/>
          </p:cNvSpPr>
          <p:nvPr/>
        </p:nvSpPr>
        <p:spPr bwMode="auto">
          <a:xfrm>
            <a:off x="5561013" y="38909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" name="Rectangle 764"/>
          <p:cNvSpPr>
            <a:spLocks noChangeArrowheads="1"/>
          </p:cNvSpPr>
          <p:nvPr/>
        </p:nvSpPr>
        <p:spPr bwMode="auto">
          <a:xfrm>
            <a:off x="5561013" y="39163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" name="Rectangle 765"/>
          <p:cNvSpPr>
            <a:spLocks noChangeArrowheads="1"/>
          </p:cNvSpPr>
          <p:nvPr/>
        </p:nvSpPr>
        <p:spPr bwMode="auto">
          <a:xfrm>
            <a:off x="6473825" y="3890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2" name="Rectangle 766"/>
          <p:cNvSpPr>
            <a:spLocks noChangeArrowheads="1"/>
          </p:cNvSpPr>
          <p:nvPr/>
        </p:nvSpPr>
        <p:spPr bwMode="auto">
          <a:xfrm>
            <a:off x="6473825" y="3916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3" name="Rectangle 767"/>
          <p:cNvSpPr>
            <a:spLocks noChangeArrowheads="1"/>
          </p:cNvSpPr>
          <p:nvPr/>
        </p:nvSpPr>
        <p:spPr bwMode="auto">
          <a:xfrm>
            <a:off x="6496050" y="3890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" name="Rectangle 768"/>
          <p:cNvSpPr>
            <a:spLocks noChangeArrowheads="1"/>
          </p:cNvSpPr>
          <p:nvPr/>
        </p:nvSpPr>
        <p:spPr bwMode="auto">
          <a:xfrm>
            <a:off x="6496050" y="39163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5" name="Rectangle 769"/>
          <p:cNvSpPr>
            <a:spLocks noChangeArrowheads="1"/>
          </p:cNvSpPr>
          <p:nvPr/>
        </p:nvSpPr>
        <p:spPr bwMode="auto">
          <a:xfrm>
            <a:off x="6508750" y="38909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" name="Rectangle 770"/>
          <p:cNvSpPr>
            <a:spLocks noChangeArrowheads="1"/>
          </p:cNvSpPr>
          <p:nvPr/>
        </p:nvSpPr>
        <p:spPr bwMode="auto">
          <a:xfrm>
            <a:off x="6508750" y="39163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" name="Rectangle 771"/>
          <p:cNvSpPr>
            <a:spLocks noChangeArrowheads="1"/>
          </p:cNvSpPr>
          <p:nvPr/>
        </p:nvSpPr>
        <p:spPr bwMode="auto">
          <a:xfrm>
            <a:off x="7445375" y="38909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" name="Rectangle 772"/>
          <p:cNvSpPr>
            <a:spLocks noChangeArrowheads="1"/>
          </p:cNvSpPr>
          <p:nvPr/>
        </p:nvSpPr>
        <p:spPr bwMode="auto">
          <a:xfrm>
            <a:off x="7421563" y="38909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" name="Rectangle 773"/>
          <p:cNvSpPr>
            <a:spLocks noChangeArrowheads="1"/>
          </p:cNvSpPr>
          <p:nvPr/>
        </p:nvSpPr>
        <p:spPr bwMode="auto">
          <a:xfrm>
            <a:off x="2209800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" name="Rectangle 774"/>
          <p:cNvSpPr>
            <a:spLocks noChangeArrowheads="1"/>
          </p:cNvSpPr>
          <p:nvPr/>
        </p:nvSpPr>
        <p:spPr bwMode="auto">
          <a:xfrm>
            <a:off x="2232025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" name="Rectangle 775"/>
          <p:cNvSpPr>
            <a:spLocks noChangeArrowheads="1"/>
          </p:cNvSpPr>
          <p:nvPr/>
        </p:nvSpPr>
        <p:spPr bwMode="auto">
          <a:xfrm>
            <a:off x="2209800" y="43370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" name="Rectangle 776"/>
          <p:cNvSpPr>
            <a:spLocks noChangeArrowheads="1"/>
          </p:cNvSpPr>
          <p:nvPr/>
        </p:nvSpPr>
        <p:spPr bwMode="auto">
          <a:xfrm>
            <a:off x="2209800" y="43608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" name="Rectangle 777"/>
          <p:cNvSpPr>
            <a:spLocks noChangeArrowheads="1"/>
          </p:cNvSpPr>
          <p:nvPr/>
        </p:nvSpPr>
        <p:spPr bwMode="auto">
          <a:xfrm>
            <a:off x="2232025" y="43370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" name="Rectangle 778"/>
          <p:cNvSpPr>
            <a:spLocks noChangeArrowheads="1"/>
          </p:cNvSpPr>
          <p:nvPr/>
        </p:nvSpPr>
        <p:spPr bwMode="auto">
          <a:xfrm>
            <a:off x="2232025" y="43370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" name="Rectangle 779"/>
          <p:cNvSpPr>
            <a:spLocks noChangeArrowheads="1"/>
          </p:cNvSpPr>
          <p:nvPr/>
        </p:nvSpPr>
        <p:spPr bwMode="auto">
          <a:xfrm>
            <a:off x="2243138" y="4337050"/>
            <a:ext cx="16224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" name="Rectangle 780"/>
          <p:cNvSpPr>
            <a:spLocks noChangeArrowheads="1"/>
          </p:cNvSpPr>
          <p:nvPr/>
        </p:nvSpPr>
        <p:spPr bwMode="auto">
          <a:xfrm>
            <a:off x="2243138" y="4360863"/>
            <a:ext cx="16224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" name="Rectangle 781"/>
          <p:cNvSpPr>
            <a:spLocks noChangeArrowheads="1"/>
          </p:cNvSpPr>
          <p:nvPr/>
        </p:nvSpPr>
        <p:spPr bwMode="auto">
          <a:xfrm>
            <a:off x="3867150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" name="Rectangle 782"/>
          <p:cNvSpPr>
            <a:spLocks noChangeArrowheads="1"/>
          </p:cNvSpPr>
          <p:nvPr/>
        </p:nvSpPr>
        <p:spPr bwMode="auto">
          <a:xfrm>
            <a:off x="3890963" y="39274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" name="Rectangle 783"/>
          <p:cNvSpPr>
            <a:spLocks noChangeArrowheads="1"/>
          </p:cNvSpPr>
          <p:nvPr/>
        </p:nvSpPr>
        <p:spPr bwMode="auto">
          <a:xfrm>
            <a:off x="3867150" y="43370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0" name="Rectangle 784"/>
          <p:cNvSpPr>
            <a:spLocks noChangeArrowheads="1"/>
          </p:cNvSpPr>
          <p:nvPr/>
        </p:nvSpPr>
        <p:spPr bwMode="auto">
          <a:xfrm>
            <a:off x="3867150" y="43608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1" name="Rectangle 785"/>
          <p:cNvSpPr>
            <a:spLocks noChangeArrowheads="1"/>
          </p:cNvSpPr>
          <p:nvPr/>
        </p:nvSpPr>
        <p:spPr bwMode="auto">
          <a:xfrm>
            <a:off x="3902075" y="4337050"/>
            <a:ext cx="1620838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" name="Rectangle 786"/>
          <p:cNvSpPr>
            <a:spLocks noChangeArrowheads="1"/>
          </p:cNvSpPr>
          <p:nvPr/>
        </p:nvSpPr>
        <p:spPr bwMode="auto">
          <a:xfrm>
            <a:off x="3902075" y="4360863"/>
            <a:ext cx="1620838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" name="Rectangle 787"/>
          <p:cNvSpPr>
            <a:spLocks noChangeArrowheads="1"/>
          </p:cNvSpPr>
          <p:nvPr/>
        </p:nvSpPr>
        <p:spPr bwMode="auto">
          <a:xfrm>
            <a:off x="5524500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" name="Rectangle 788"/>
          <p:cNvSpPr>
            <a:spLocks noChangeArrowheads="1"/>
          </p:cNvSpPr>
          <p:nvPr/>
        </p:nvSpPr>
        <p:spPr bwMode="auto">
          <a:xfrm>
            <a:off x="5548313" y="39274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" name="Rectangle 789"/>
          <p:cNvSpPr>
            <a:spLocks noChangeArrowheads="1"/>
          </p:cNvSpPr>
          <p:nvPr/>
        </p:nvSpPr>
        <p:spPr bwMode="auto">
          <a:xfrm>
            <a:off x="5524500" y="43370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6" name="Rectangle 790"/>
          <p:cNvSpPr>
            <a:spLocks noChangeArrowheads="1"/>
          </p:cNvSpPr>
          <p:nvPr/>
        </p:nvSpPr>
        <p:spPr bwMode="auto">
          <a:xfrm>
            <a:off x="5524500" y="43608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" name="Rectangle 791"/>
          <p:cNvSpPr>
            <a:spLocks noChangeArrowheads="1"/>
          </p:cNvSpPr>
          <p:nvPr/>
        </p:nvSpPr>
        <p:spPr bwMode="auto">
          <a:xfrm>
            <a:off x="5561013" y="43370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" name="Rectangle 792"/>
          <p:cNvSpPr>
            <a:spLocks noChangeArrowheads="1"/>
          </p:cNvSpPr>
          <p:nvPr/>
        </p:nvSpPr>
        <p:spPr bwMode="auto">
          <a:xfrm>
            <a:off x="5561013" y="43608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9" name="Rectangle 793"/>
          <p:cNvSpPr>
            <a:spLocks noChangeArrowheads="1"/>
          </p:cNvSpPr>
          <p:nvPr/>
        </p:nvSpPr>
        <p:spPr bwMode="auto">
          <a:xfrm>
            <a:off x="6473825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0" name="Rectangle 794"/>
          <p:cNvSpPr>
            <a:spLocks noChangeArrowheads="1"/>
          </p:cNvSpPr>
          <p:nvPr/>
        </p:nvSpPr>
        <p:spPr bwMode="auto">
          <a:xfrm>
            <a:off x="6496050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1" name="Rectangle 795"/>
          <p:cNvSpPr>
            <a:spLocks noChangeArrowheads="1"/>
          </p:cNvSpPr>
          <p:nvPr/>
        </p:nvSpPr>
        <p:spPr bwMode="auto">
          <a:xfrm>
            <a:off x="6473825" y="4337050"/>
            <a:ext cx="349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2" name="Rectangle 796"/>
          <p:cNvSpPr>
            <a:spLocks noChangeArrowheads="1"/>
          </p:cNvSpPr>
          <p:nvPr/>
        </p:nvSpPr>
        <p:spPr bwMode="auto">
          <a:xfrm>
            <a:off x="6473825" y="43608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3" name="Rectangle 797"/>
          <p:cNvSpPr>
            <a:spLocks noChangeArrowheads="1"/>
          </p:cNvSpPr>
          <p:nvPr/>
        </p:nvSpPr>
        <p:spPr bwMode="auto">
          <a:xfrm>
            <a:off x="6508750" y="4337050"/>
            <a:ext cx="91122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4" name="Rectangle 798"/>
          <p:cNvSpPr>
            <a:spLocks noChangeArrowheads="1"/>
          </p:cNvSpPr>
          <p:nvPr/>
        </p:nvSpPr>
        <p:spPr bwMode="auto">
          <a:xfrm>
            <a:off x="6508750" y="4360863"/>
            <a:ext cx="9112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5" name="Rectangle 799"/>
          <p:cNvSpPr>
            <a:spLocks noChangeArrowheads="1"/>
          </p:cNvSpPr>
          <p:nvPr/>
        </p:nvSpPr>
        <p:spPr bwMode="auto">
          <a:xfrm>
            <a:off x="7421563" y="3927475"/>
            <a:ext cx="11112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6" name="Rectangle 800"/>
          <p:cNvSpPr>
            <a:spLocks noChangeArrowheads="1"/>
          </p:cNvSpPr>
          <p:nvPr/>
        </p:nvSpPr>
        <p:spPr bwMode="auto">
          <a:xfrm>
            <a:off x="7445375" y="3927475"/>
            <a:ext cx="11113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" name="Rectangle 801"/>
          <p:cNvSpPr>
            <a:spLocks noChangeArrowheads="1"/>
          </p:cNvSpPr>
          <p:nvPr/>
        </p:nvSpPr>
        <p:spPr bwMode="auto">
          <a:xfrm>
            <a:off x="7445375" y="43370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" name="Rectangle 802"/>
          <p:cNvSpPr>
            <a:spLocks noChangeArrowheads="1"/>
          </p:cNvSpPr>
          <p:nvPr/>
        </p:nvSpPr>
        <p:spPr bwMode="auto">
          <a:xfrm>
            <a:off x="7421563" y="4360863"/>
            <a:ext cx="3492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9" name="Rectangle 803"/>
          <p:cNvSpPr>
            <a:spLocks noChangeArrowheads="1"/>
          </p:cNvSpPr>
          <p:nvPr/>
        </p:nvSpPr>
        <p:spPr bwMode="auto">
          <a:xfrm>
            <a:off x="7421563" y="43370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0" name="Rectangle 804"/>
          <p:cNvSpPr>
            <a:spLocks noChangeArrowheads="1"/>
          </p:cNvSpPr>
          <p:nvPr/>
        </p:nvSpPr>
        <p:spPr bwMode="auto">
          <a:xfrm>
            <a:off x="7421563" y="43370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1" name="Rectangle 805"/>
          <p:cNvSpPr>
            <a:spLocks noChangeArrowheads="1"/>
          </p:cNvSpPr>
          <p:nvPr/>
        </p:nvSpPr>
        <p:spPr bwMode="auto">
          <a:xfrm>
            <a:off x="2211388" y="4375150"/>
            <a:ext cx="9525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2" name="Rectangle 44"/>
          <p:cNvSpPr>
            <a:spLocks noChangeArrowheads="1"/>
          </p:cNvSpPr>
          <p:nvPr/>
        </p:nvSpPr>
        <p:spPr bwMode="auto">
          <a:xfrm>
            <a:off x="1762125" y="613950"/>
            <a:ext cx="5694363" cy="574675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3" name="Rectangle 444"/>
          <p:cNvSpPr>
            <a:spLocks noChangeArrowheads="1"/>
          </p:cNvSpPr>
          <p:nvPr/>
        </p:nvSpPr>
        <p:spPr bwMode="auto">
          <a:xfrm>
            <a:off x="5341938" y="1724025"/>
            <a:ext cx="93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4" name="Rectangle 441"/>
          <p:cNvSpPr>
            <a:spLocks noChangeArrowheads="1"/>
          </p:cNvSpPr>
          <p:nvPr/>
        </p:nvSpPr>
        <p:spPr bwMode="auto">
          <a:xfrm>
            <a:off x="5089525" y="17240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5" name="Rectangle 436"/>
          <p:cNvSpPr>
            <a:spLocks noChangeArrowheads="1"/>
          </p:cNvSpPr>
          <p:nvPr/>
        </p:nvSpPr>
        <p:spPr bwMode="auto">
          <a:xfrm>
            <a:off x="4419600" y="17240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6" name="Rectangle 452"/>
          <p:cNvSpPr>
            <a:spLocks noChangeArrowheads="1"/>
          </p:cNvSpPr>
          <p:nvPr/>
        </p:nvSpPr>
        <p:spPr bwMode="auto">
          <a:xfrm>
            <a:off x="6705600" y="1793875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7" name="Rectangle 678"/>
          <p:cNvSpPr>
            <a:spLocks noChangeArrowheads="1"/>
          </p:cNvSpPr>
          <p:nvPr/>
        </p:nvSpPr>
        <p:spPr bwMode="auto">
          <a:xfrm>
            <a:off x="351155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8" name="Rectangle 671"/>
          <p:cNvSpPr>
            <a:spLocks noChangeArrowheads="1"/>
          </p:cNvSpPr>
          <p:nvPr/>
        </p:nvSpPr>
        <p:spPr bwMode="auto">
          <a:xfrm>
            <a:off x="2817813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9" name="Rectangle 675"/>
          <p:cNvSpPr>
            <a:spLocks noChangeArrowheads="1"/>
          </p:cNvSpPr>
          <p:nvPr/>
        </p:nvSpPr>
        <p:spPr bwMode="auto">
          <a:xfrm>
            <a:off x="317500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0" name="Rectangle 676"/>
          <p:cNvSpPr>
            <a:spLocks noChangeArrowheads="1"/>
          </p:cNvSpPr>
          <p:nvPr/>
        </p:nvSpPr>
        <p:spPr bwMode="auto">
          <a:xfrm>
            <a:off x="3309938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1" name="Rectangle 668"/>
          <p:cNvSpPr>
            <a:spLocks noChangeArrowheads="1"/>
          </p:cNvSpPr>
          <p:nvPr/>
        </p:nvSpPr>
        <p:spPr bwMode="auto">
          <a:xfrm>
            <a:off x="2481263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2" name="Rectangle 669"/>
          <p:cNvSpPr>
            <a:spLocks noChangeArrowheads="1"/>
          </p:cNvSpPr>
          <p:nvPr/>
        </p:nvSpPr>
        <p:spPr bwMode="auto">
          <a:xfrm>
            <a:off x="261620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3" name="Rectangle 685"/>
          <p:cNvSpPr>
            <a:spLocks noChangeArrowheads="1"/>
          </p:cNvSpPr>
          <p:nvPr/>
        </p:nvSpPr>
        <p:spPr bwMode="auto">
          <a:xfrm>
            <a:off x="6019800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4" name="Rectangle 684"/>
          <p:cNvSpPr>
            <a:spLocks noChangeArrowheads="1"/>
          </p:cNvSpPr>
          <p:nvPr/>
        </p:nvSpPr>
        <p:spPr bwMode="auto">
          <a:xfrm>
            <a:off x="5884863" y="353536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8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Example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2420938" y="1114425"/>
            <a:ext cx="5118100" cy="3802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344738" y="1038225"/>
            <a:ext cx="5118100" cy="38020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609850" y="3302000"/>
            <a:ext cx="2095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181350" y="3479800"/>
            <a:ext cx="11366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3363913" y="4405313"/>
            <a:ext cx="52228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408238" y="14716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495550" y="1471613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2582863" y="14716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408238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495550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82863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2670175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2757488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2844800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2932113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3019425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3106738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3194050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3268663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3355975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auto">
          <a:xfrm>
            <a:off x="3443288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3530600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3617913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3705225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3792538" y="1995488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3952875" y="1995488"/>
            <a:ext cx="371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4229100" y="1995488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2408238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495550" y="2520950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2582863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3182938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3440113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3608388" y="2520950"/>
            <a:ext cx="371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3884613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4305300" y="2520950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4416425" y="2520950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503738" y="252095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2408238" y="326390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51"/>
          <p:cNvSpPr>
            <a:spLocks noChangeArrowheads="1"/>
          </p:cNvSpPr>
          <p:nvPr/>
        </p:nvSpPr>
        <p:spPr bwMode="auto">
          <a:xfrm>
            <a:off x="2495550" y="3263900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2909888" y="3263900"/>
            <a:ext cx="371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4379913" y="3263900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408238" y="41894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2495550" y="4189413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2582863" y="41894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2670175" y="4189413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" name="Rectangle 58"/>
          <p:cNvSpPr>
            <a:spLocks noChangeArrowheads="1"/>
          </p:cNvSpPr>
          <p:nvPr/>
        </p:nvSpPr>
        <p:spPr bwMode="auto">
          <a:xfrm>
            <a:off x="2757488" y="41894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" name="Rectangle 59"/>
          <p:cNvSpPr>
            <a:spLocks noChangeArrowheads="1"/>
          </p:cNvSpPr>
          <p:nvPr/>
        </p:nvSpPr>
        <p:spPr bwMode="auto">
          <a:xfrm>
            <a:off x="2844800" y="4189413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2932113" y="41894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3092450" y="4189413"/>
            <a:ext cx="3714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3038475" y="1471613"/>
            <a:ext cx="2524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3435350" y="1471613"/>
            <a:ext cx="3683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2665413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" name="Rectangle 65"/>
          <p:cNvSpPr>
            <a:spLocks noChangeArrowheads="1"/>
          </p:cNvSpPr>
          <p:nvPr/>
        </p:nvSpPr>
        <p:spPr bwMode="auto">
          <a:xfrm>
            <a:off x="2840038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" name="Rectangle 66"/>
          <p:cNvSpPr>
            <a:spLocks noChangeArrowheads="1"/>
          </p:cNvSpPr>
          <p:nvPr/>
        </p:nvSpPr>
        <p:spPr bwMode="auto">
          <a:xfrm>
            <a:off x="3014663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" name="Rectangle 67"/>
          <p:cNvSpPr>
            <a:spLocks noChangeArrowheads="1"/>
          </p:cNvSpPr>
          <p:nvPr/>
        </p:nvSpPr>
        <p:spPr bwMode="auto">
          <a:xfrm>
            <a:off x="3268663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" name="Rectangle 68"/>
          <p:cNvSpPr>
            <a:spLocks noChangeArrowheads="1"/>
          </p:cNvSpPr>
          <p:nvPr/>
        </p:nvSpPr>
        <p:spPr bwMode="auto">
          <a:xfrm>
            <a:off x="4589463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9" name="Rectangle 69"/>
          <p:cNvSpPr>
            <a:spLocks noChangeArrowheads="1"/>
          </p:cNvSpPr>
          <p:nvPr/>
        </p:nvSpPr>
        <p:spPr bwMode="auto">
          <a:xfrm>
            <a:off x="4764088" y="2520950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" name="Rectangle 70"/>
          <p:cNvSpPr>
            <a:spLocks noChangeArrowheads="1"/>
          </p:cNvSpPr>
          <p:nvPr/>
        </p:nvSpPr>
        <p:spPr bwMode="auto">
          <a:xfrm>
            <a:off x="2579688" y="3263900"/>
            <a:ext cx="3683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" name="Rectangle 71"/>
          <p:cNvSpPr>
            <a:spLocks noChangeArrowheads="1"/>
          </p:cNvSpPr>
          <p:nvPr/>
        </p:nvSpPr>
        <p:spPr bwMode="auto">
          <a:xfrm>
            <a:off x="3549650" y="3044825"/>
            <a:ext cx="2524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" name="Rectangle 72"/>
          <p:cNvSpPr>
            <a:spLocks noChangeArrowheads="1"/>
          </p:cNvSpPr>
          <p:nvPr/>
        </p:nvSpPr>
        <p:spPr bwMode="auto">
          <a:xfrm>
            <a:off x="3948113" y="3044825"/>
            <a:ext cx="3683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" name="Rectangle 73"/>
          <p:cNvSpPr>
            <a:spLocks noChangeArrowheads="1"/>
          </p:cNvSpPr>
          <p:nvPr/>
        </p:nvSpPr>
        <p:spPr bwMode="auto">
          <a:xfrm>
            <a:off x="3668713" y="3532188"/>
            <a:ext cx="3302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4" name="Rectangle 74"/>
          <p:cNvSpPr>
            <a:spLocks noChangeArrowheads="1"/>
          </p:cNvSpPr>
          <p:nvPr/>
        </p:nvSpPr>
        <p:spPr bwMode="auto">
          <a:xfrm>
            <a:off x="3675063" y="1749425"/>
            <a:ext cx="157162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5" name="Rectangle 75"/>
          <p:cNvSpPr>
            <a:spLocks noChangeArrowheads="1"/>
          </p:cNvSpPr>
          <p:nvPr/>
        </p:nvSpPr>
        <p:spPr bwMode="auto">
          <a:xfrm>
            <a:off x="4187825" y="3322638"/>
            <a:ext cx="1571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6" name="Rectangle 76"/>
          <p:cNvSpPr>
            <a:spLocks noChangeArrowheads="1"/>
          </p:cNvSpPr>
          <p:nvPr/>
        </p:nvSpPr>
        <p:spPr bwMode="auto">
          <a:xfrm>
            <a:off x="3276600" y="1592263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1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</a:t>
            </a:r>
          </a:p>
        </p:txBody>
      </p:sp>
      <p:sp>
        <p:nvSpPr>
          <p:cNvPr id="67" name="Rectangle 77"/>
          <p:cNvSpPr>
            <a:spLocks noChangeArrowheads="1"/>
          </p:cNvSpPr>
          <p:nvPr/>
        </p:nvSpPr>
        <p:spPr bwMode="auto">
          <a:xfrm>
            <a:off x="2689225" y="1528763"/>
            <a:ext cx="2063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" name="Rectangle 78"/>
          <p:cNvSpPr>
            <a:spLocks noChangeArrowheads="1"/>
          </p:cNvSpPr>
          <p:nvPr/>
        </p:nvSpPr>
        <p:spPr bwMode="auto">
          <a:xfrm>
            <a:off x="3881438" y="15065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" name="Rectangle 79"/>
          <p:cNvSpPr>
            <a:spLocks noChangeArrowheads="1"/>
          </p:cNvSpPr>
          <p:nvPr/>
        </p:nvSpPr>
        <p:spPr bwMode="auto">
          <a:xfrm>
            <a:off x="4548188" y="15065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0" name="Rectangle 80"/>
          <p:cNvSpPr>
            <a:spLocks noChangeArrowheads="1"/>
          </p:cNvSpPr>
          <p:nvPr/>
        </p:nvSpPr>
        <p:spPr bwMode="auto">
          <a:xfrm>
            <a:off x="5337175" y="15065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6151563" y="15065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" name="Rectangle 82"/>
          <p:cNvSpPr>
            <a:spLocks noChangeArrowheads="1"/>
          </p:cNvSpPr>
          <p:nvPr/>
        </p:nvSpPr>
        <p:spPr bwMode="auto">
          <a:xfrm>
            <a:off x="6813550" y="15065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3" name="Rectangle 83"/>
          <p:cNvSpPr>
            <a:spLocks noChangeArrowheads="1"/>
          </p:cNvSpPr>
          <p:nvPr/>
        </p:nvSpPr>
        <p:spPr bwMode="auto">
          <a:xfrm>
            <a:off x="3749675" y="3194050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1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</a:t>
            </a:r>
          </a:p>
        </p:txBody>
      </p:sp>
      <p:sp>
        <p:nvSpPr>
          <p:cNvPr id="74" name="Rectangle 84"/>
          <p:cNvSpPr>
            <a:spLocks noChangeArrowheads="1"/>
          </p:cNvSpPr>
          <p:nvPr/>
        </p:nvSpPr>
        <p:spPr bwMode="auto">
          <a:xfrm>
            <a:off x="3200400" y="3101975"/>
            <a:ext cx="206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" name="Rectangle 85"/>
          <p:cNvSpPr>
            <a:spLocks noChangeArrowheads="1"/>
          </p:cNvSpPr>
          <p:nvPr/>
        </p:nvSpPr>
        <p:spPr bwMode="auto">
          <a:xfrm>
            <a:off x="3981450" y="422433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86"/>
          <p:cNvSpPr>
            <a:spLocks noChangeArrowheads="1"/>
          </p:cNvSpPr>
          <p:nvPr/>
        </p:nvSpPr>
        <p:spPr bwMode="auto">
          <a:xfrm>
            <a:off x="4138613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7" name="Rectangle 87"/>
          <p:cNvSpPr>
            <a:spLocks noChangeArrowheads="1"/>
          </p:cNvSpPr>
          <p:nvPr/>
        </p:nvSpPr>
        <p:spPr bwMode="auto">
          <a:xfrm>
            <a:off x="4313238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8" name="Rectangle 88"/>
          <p:cNvSpPr>
            <a:spLocks noChangeArrowheads="1"/>
          </p:cNvSpPr>
          <p:nvPr/>
        </p:nvSpPr>
        <p:spPr bwMode="auto">
          <a:xfrm>
            <a:off x="4779963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9"/>
          <p:cNvSpPr>
            <a:spLocks noChangeArrowheads="1"/>
          </p:cNvSpPr>
          <p:nvPr/>
        </p:nvSpPr>
        <p:spPr bwMode="auto">
          <a:xfrm>
            <a:off x="4953000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90"/>
          <p:cNvSpPr>
            <a:spLocks noChangeArrowheads="1"/>
          </p:cNvSpPr>
          <p:nvPr/>
        </p:nvSpPr>
        <p:spPr bwMode="auto">
          <a:xfrm>
            <a:off x="5127625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5570538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2" name="Rectangle 92"/>
          <p:cNvSpPr>
            <a:spLocks noChangeArrowheads="1"/>
          </p:cNvSpPr>
          <p:nvPr/>
        </p:nvSpPr>
        <p:spPr bwMode="auto">
          <a:xfrm>
            <a:off x="5745163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5919788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94"/>
          <p:cNvSpPr>
            <a:spLocks noChangeArrowheads="1"/>
          </p:cNvSpPr>
          <p:nvPr/>
        </p:nvSpPr>
        <p:spPr bwMode="auto">
          <a:xfrm>
            <a:off x="6405563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5" name="Rectangle 95"/>
          <p:cNvSpPr>
            <a:spLocks noChangeArrowheads="1"/>
          </p:cNvSpPr>
          <p:nvPr/>
        </p:nvSpPr>
        <p:spPr bwMode="auto">
          <a:xfrm>
            <a:off x="6580188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" name="Rectangle 96"/>
          <p:cNvSpPr>
            <a:spLocks noChangeArrowheads="1"/>
          </p:cNvSpPr>
          <p:nvPr/>
        </p:nvSpPr>
        <p:spPr bwMode="auto">
          <a:xfrm>
            <a:off x="7067550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7" name="Rectangle 97"/>
          <p:cNvSpPr>
            <a:spLocks noChangeArrowheads="1"/>
          </p:cNvSpPr>
          <p:nvPr/>
        </p:nvSpPr>
        <p:spPr bwMode="auto">
          <a:xfrm>
            <a:off x="7242175" y="14716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8" name="Rectangle 98"/>
          <p:cNvSpPr>
            <a:spLocks noChangeArrowheads="1"/>
          </p:cNvSpPr>
          <p:nvPr/>
        </p:nvSpPr>
        <p:spPr bwMode="auto">
          <a:xfrm>
            <a:off x="4332288" y="199548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9" name="Rectangle 99"/>
          <p:cNvSpPr>
            <a:spLocks noChangeArrowheads="1"/>
          </p:cNvSpPr>
          <p:nvPr/>
        </p:nvSpPr>
        <p:spPr bwMode="auto">
          <a:xfrm>
            <a:off x="4506913" y="199548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" name="Rectangle 100"/>
          <p:cNvSpPr>
            <a:spLocks noChangeArrowheads="1"/>
          </p:cNvSpPr>
          <p:nvPr/>
        </p:nvSpPr>
        <p:spPr bwMode="auto">
          <a:xfrm>
            <a:off x="4681538" y="1995488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1" name="Rectangle 101"/>
          <p:cNvSpPr>
            <a:spLocks noChangeArrowheads="1"/>
          </p:cNvSpPr>
          <p:nvPr/>
        </p:nvSpPr>
        <p:spPr bwMode="auto">
          <a:xfrm>
            <a:off x="3967163" y="252095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" name="Rectangle 102"/>
          <p:cNvSpPr>
            <a:spLocks noChangeArrowheads="1"/>
          </p:cNvSpPr>
          <p:nvPr/>
        </p:nvSpPr>
        <p:spPr bwMode="auto">
          <a:xfrm>
            <a:off x="4141788" y="252095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3" name="Rectangle 103"/>
          <p:cNvSpPr>
            <a:spLocks noChangeArrowheads="1"/>
          </p:cNvSpPr>
          <p:nvPr/>
        </p:nvSpPr>
        <p:spPr bwMode="auto">
          <a:xfrm>
            <a:off x="3376613" y="396875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4" name="Rectangle 104"/>
          <p:cNvSpPr>
            <a:spLocks noChangeArrowheads="1"/>
          </p:cNvSpPr>
          <p:nvPr/>
        </p:nvSpPr>
        <p:spPr bwMode="auto">
          <a:xfrm>
            <a:off x="3551238" y="396875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5" name="Rectangle 105"/>
          <p:cNvSpPr>
            <a:spLocks noChangeArrowheads="1"/>
          </p:cNvSpPr>
          <p:nvPr/>
        </p:nvSpPr>
        <p:spPr bwMode="auto">
          <a:xfrm>
            <a:off x="3725863" y="3968750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6" name="Rectangle 106"/>
          <p:cNvSpPr>
            <a:spLocks noChangeArrowheads="1"/>
          </p:cNvSpPr>
          <p:nvPr/>
        </p:nvSpPr>
        <p:spPr bwMode="auto">
          <a:xfrm>
            <a:off x="3446463" y="44561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7" name="Rectangle 107"/>
          <p:cNvSpPr>
            <a:spLocks noChangeArrowheads="1"/>
          </p:cNvSpPr>
          <p:nvPr/>
        </p:nvSpPr>
        <p:spPr bwMode="auto">
          <a:xfrm>
            <a:off x="3621088" y="44561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8" name="Rectangle 108"/>
          <p:cNvSpPr>
            <a:spLocks noChangeArrowheads="1"/>
          </p:cNvSpPr>
          <p:nvPr/>
        </p:nvSpPr>
        <p:spPr bwMode="auto">
          <a:xfrm>
            <a:off x="4248150" y="41894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9" name="Rectangle 109"/>
          <p:cNvSpPr>
            <a:spLocks noChangeArrowheads="1"/>
          </p:cNvSpPr>
          <p:nvPr/>
        </p:nvSpPr>
        <p:spPr bwMode="auto">
          <a:xfrm>
            <a:off x="4422775" y="41894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0" name="Rectangle 110"/>
          <p:cNvSpPr>
            <a:spLocks noChangeArrowheads="1"/>
          </p:cNvSpPr>
          <p:nvPr/>
        </p:nvSpPr>
        <p:spPr bwMode="auto">
          <a:xfrm>
            <a:off x="4637088" y="41894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1" name="Rectangle 111"/>
          <p:cNvSpPr>
            <a:spLocks noChangeArrowheads="1"/>
          </p:cNvSpPr>
          <p:nvPr/>
        </p:nvSpPr>
        <p:spPr bwMode="auto">
          <a:xfrm>
            <a:off x="4811713" y="4189413"/>
            <a:ext cx="3492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" name="Rectangle 112"/>
          <p:cNvSpPr>
            <a:spLocks noChangeArrowheads="1"/>
          </p:cNvSpPr>
          <p:nvPr/>
        </p:nvSpPr>
        <p:spPr bwMode="auto">
          <a:xfrm>
            <a:off x="4576763" y="4189413"/>
            <a:ext cx="2619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3" name="Rectangle 113"/>
          <p:cNvSpPr>
            <a:spLocks noChangeArrowheads="1"/>
          </p:cNvSpPr>
          <p:nvPr/>
        </p:nvSpPr>
        <p:spPr bwMode="auto">
          <a:xfrm>
            <a:off x="4975225" y="4189413"/>
            <a:ext cx="261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4" name="Rectangle 115"/>
          <p:cNvSpPr>
            <a:spLocks noChangeArrowheads="1"/>
          </p:cNvSpPr>
          <p:nvPr/>
        </p:nvSpPr>
        <p:spPr bwMode="auto">
          <a:xfrm>
            <a:off x="2401888" y="1101725"/>
            <a:ext cx="5060950" cy="3749675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When a data set is ordered, it is called a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array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altLang="en-US" sz="3600" dirty="0"/>
              <a:t>The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median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/>
              <a:t>is defined to be the midpoint of the data array.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526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400" dirty="0">
                <a:latin typeface="Arial" panose="020B0604020202020204" pitchFamily="34" charset="0"/>
              </a:rPr>
              <a:t>The weights (in pounds) of seven army recruits are 180, 201, 220, 191, 219, 209, and 186.  Find the median.</a:t>
            </a:r>
          </a:p>
          <a:p>
            <a:r>
              <a:rPr lang="en-US" altLang="en-US" sz="3400" dirty="0">
                <a:latin typeface="Arial" panose="020B0604020202020204" pitchFamily="34" charset="0"/>
              </a:rPr>
              <a:t>Arrange the data in order and select the middle point.</a:t>
            </a:r>
          </a:p>
        </p:txBody>
      </p:sp>
    </p:spTree>
    <p:extLst>
      <p:ext uri="{BB962C8B-B14F-4D97-AF65-F5344CB8AC3E}">
        <p14:creationId xmlns:p14="http://schemas.microsoft.com/office/powerpoint/2010/main" val="16635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array: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/>
              <a:t>180, 186, 191,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201</a:t>
            </a:r>
            <a:r>
              <a:rPr lang="en-US" altLang="en-US" sz="3600" dirty="0"/>
              <a:t>, 209, 219, 220.</a:t>
            </a:r>
          </a:p>
          <a:p>
            <a:r>
              <a:rPr lang="en-US" altLang="en-US" sz="3600" dirty="0"/>
              <a:t>The median,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MD = 201.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5161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In the previous example, there was an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odd number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/>
              <a:t>of values in the data set.  In this case it is easy to select the middle number in the data array.</a:t>
            </a:r>
          </a:p>
          <a:p>
            <a:r>
              <a:rPr lang="en-US" altLang="en-US" sz="3600" dirty="0"/>
              <a:t>When there is an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 number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/>
              <a:t>of values in the data set, the median is obtained by taking the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average of the two middle numbers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en-US" alt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2487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Six customers purchased the following number of magazines: 1, 7, 3, 2, 3, 4.  Find the median.</a:t>
            </a:r>
          </a:p>
          <a:p>
            <a:r>
              <a:rPr lang="en-US" altLang="en-US" sz="3200" dirty="0"/>
              <a:t>Arrange the data in order and compute the middle point.</a:t>
            </a:r>
          </a:p>
          <a:p>
            <a:r>
              <a:rPr lang="en-US" altLang="en-US" sz="3200" dirty="0"/>
              <a:t>Data array: 1, 2, 3, 3, 4, 7.</a:t>
            </a:r>
          </a:p>
          <a:p>
            <a:r>
              <a:rPr lang="en-US" altLang="en-US" sz="3200" dirty="0"/>
              <a:t>The median, MD = (3 + 3)/2 = 3.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4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The ages of 10 college students are: 18, 24, 20, 35, 19, 23, 26, 23, 19, 20.  Find the median.</a:t>
            </a:r>
          </a:p>
          <a:p>
            <a:r>
              <a:rPr lang="en-US" altLang="en-US" sz="3200" dirty="0"/>
              <a:t>Arrange the data in order and compute the middle point.</a:t>
            </a:r>
          </a:p>
          <a:p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array: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/>
              <a:t>18, 19, 19, 20,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</a:t>
            </a:r>
            <a:r>
              <a:rPr lang="en-US" altLang="en-US" sz="3200" dirty="0"/>
              <a:t>, 23, 24, 26, 35.</a:t>
            </a:r>
          </a:p>
          <a:p>
            <a:r>
              <a:rPr lang="en-US" altLang="en-US" sz="3200" dirty="0"/>
              <a:t>The median,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br>
              <a:rPr lang="en-US" altLang="en-US" sz="3200" dirty="0">
                <a:solidFill>
                  <a:srgbClr val="FFFFCC"/>
                </a:solidFill>
              </a:rPr>
            </a:b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MD = (20 + 23)/2 = 21.5.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78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A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statistic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/>
              <a:t>is a characteristic or measure obtained by using the data values from a sample.</a:t>
            </a:r>
          </a:p>
          <a:p>
            <a:r>
              <a:rPr lang="en-US" altLang="en-US" sz="3200" dirty="0"/>
              <a:t>A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/>
              <a:t>is a characteristic or measure obtained by using the data values from a specific population.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1456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For an ungrouped frequency distribution, find the median by examining the cumulative frequencies to locate the middle value.</a:t>
            </a:r>
          </a:p>
          <a:p>
            <a:r>
              <a:rPr lang="en-US" altLang="en-US" sz="3200" dirty="0"/>
              <a:t>If </a:t>
            </a:r>
            <a:r>
              <a:rPr lang="en-US" altLang="en-US" sz="3200" i="1" dirty="0"/>
              <a:t>n</a:t>
            </a:r>
            <a:r>
              <a:rPr lang="en-US" altLang="en-US" sz="3200" dirty="0"/>
              <a:t> is the sample size, compute </a:t>
            </a:r>
            <a:r>
              <a:rPr lang="en-US" altLang="en-US" sz="3200" i="1" dirty="0"/>
              <a:t>n</a:t>
            </a:r>
            <a:r>
              <a:rPr lang="en-US" altLang="en-US" sz="3200" dirty="0"/>
              <a:t>/2.  Locate the data point where </a:t>
            </a:r>
            <a:r>
              <a:rPr lang="en-US" altLang="en-US" sz="3200" i="1" dirty="0"/>
              <a:t>n</a:t>
            </a:r>
            <a:r>
              <a:rPr lang="en-US" altLang="en-US" sz="3200" dirty="0"/>
              <a:t>/2 values fall below and </a:t>
            </a:r>
            <a:r>
              <a:rPr lang="en-US" altLang="en-US" sz="3200" i="1" dirty="0"/>
              <a:t>n</a:t>
            </a:r>
            <a:r>
              <a:rPr lang="en-US" altLang="en-US" sz="3200" dirty="0"/>
              <a:t>/2 values fall above.</a:t>
            </a:r>
          </a:p>
          <a:p>
            <a:endParaRPr lang="en-US" alt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6728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LRJ Appliance recorded the number of TVs sold per week over a one-year period.  The data is given below.  Find the median</a:t>
            </a:r>
          </a:p>
          <a:p>
            <a:endParaRPr lang="en-US" sz="32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709863" y="2598738"/>
            <a:ext cx="1382712" cy="2587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806700" y="2641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962275" y="26416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70225" y="26416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124200" y="26416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178175" y="26416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298825" y="26416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394075" y="26416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454400" y="2641600"/>
            <a:ext cx="841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538538" y="26416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3592513" y="26416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713163" y="26416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821113" y="26416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881438" y="26416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2709863" y="2859088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121150" y="2598738"/>
            <a:ext cx="1335088" cy="2587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306888" y="2641600"/>
            <a:ext cx="1444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451350" y="2641600"/>
            <a:ext cx="841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35488" y="26416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4630738" y="26416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738688" y="26416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4859338" y="26416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4954588" y="26416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075238" y="26416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170488" y="26416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121150" y="2859088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2679700" y="25701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2679700" y="25701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2698750" y="2589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2698750" y="2589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2709863" y="257016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2709863" y="258921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4092575" y="25701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4092575" y="258921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4121150" y="257016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4121150" y="258921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5476875" y="25701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5457825" y="25701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5457825" y="2589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5457825" y="2589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2679700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2698750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4092575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4111625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5457825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5476875" y="25987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2709863" y="2959100"/>
            <a:ext cx="1382712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3346450" y="300196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2709863" y="3219450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4121150" y="2959100"/>
            <a:ext cx="1335088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4735513" y="300196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" name="Rectangle 61"/>
          <p:cNvSpPr>
            <a:spLocks noChangeArrowheads="1"/>
          </p:cNvSpPr>
          <p:nvPr/>
        </p:nvSpPr>
        <p:spPr bwMode="auto">
          <a:xfrm>
            <a:off x="4121150" y="3219450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2698750" y="29289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2679700" y="29289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64"/>
          <p:cNvSpPr>
            <a:spLocks noChangeArrowheads="1"/>
          </p:cNvSpPr>
          <p:nvPr/>
        </p:nvSpPr>
        <p:spPr bwMode="auto">
          <a:xfrm>
            <a:off x="2709863" y="2928938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2709863" y="2949575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4092575" y="29289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4092575" y="2949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4111625" y="29289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4111625" y="2949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4121150" y="2928938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4121150" y="2949575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5476875" y="29289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5457825" y="29289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2679700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2698750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4092575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4111625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5457825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5476875" y="29591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2709863" y="3317875"/>
            <a:ext cx="1382712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3346450" y="336232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82"/>
          <p:cNvSpPr>
            <a:spLocks noChangeArrowheads="1"/>
          </p:cNvSpPr>
          <p:nvPr/>
        </p:nvSpPr>
        <p:spPr bwMode="auto">
          <a:xfrm>
            <a:off x="2709863" y="3578225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4121150" y="3317875"/>
            <a:ext cx="1335088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4735513" y="336232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auto">
          <a:xfrm>
            <a:off x="4121150" y="3578225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2698750" y="32893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auto">
          <a:xfrm>
            <a:off x="2679700" y="32893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auto">
          <a:xfrm>
            <a:off x="2709863" y="3289300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2709863" y="3308350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4092575" y="3289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auto">
          <a:xfrm>
            <a:off x="4092575" y="33083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4111625" y="3289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4111625" y="33083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4121150" y="3289300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4121150" y="3308350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96"/>
          <p:cNvSpPr>
            <a:spLocks noChangeArrowheads="1"/>
          </p:cNvSpPr>
          <p:nvPr/>
        </p:nvSpPr>
        <p:spPr bwMode="auto">
          <a:xfrm>
            <a:off x="5476875" y="32893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5457825" y="32893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Rectangle 98"/>
          <p:cNvSpPr>
            <a:spLocks noChangeArrowheads="1"/>
          </p:cNvSpPr>
          <p:nvPr/>
        </p:nvSpPr>
        <p:spPr bwMode="auto">
          <a:xfrm>
            <a:off x="2679700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2698750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Rectangle 100"/>
          <p:cNvSpPr>
            <a:spLocks noChangeArrowheads="1"/>
          </p:cNvSpPr>
          <p:nvPr/>
        </p:nvSpPr>
        <p:spPr bwMode="auto">
          <a:xfrm>
            <a:off x="4092575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101"/>
          <p:cNvSpPr>
            <a:spLocks noChangeArrowheads="1"/>
          </p:cNvSpPr>
          <p:nvPr/>
        </p:nvSpPr>
        <p:spPr bwMode="auto">
          <a:xfrm>
            <a:off x="4111625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102"/>
          <p:cNvSpPr>
            <a:spLocks noChangeArrowheads="1"/>
          </p:cNvSpPr>
          <p:nvPr/>
        </p:nvSpPr>
        <p:spPr bwMode="auto">
          <a:xfrm>
            <a:off x="5457825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03"/>
          <p:cNvSpPr>
            <a:spLocks noChangeArrowheads="1"/>
          </p:cNvSpPr>
          <p:nvPr/>
        </p:nvSpPr>
        <p:spPr bwMode="auto">
          <a:xfrm>
            <a:off x="5476875" y="33178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Rectangle 104"/>
          <p:cNvSpPr>
            <a:spLocks noChangeArrowheads="1"/>
          </p:cNvSpPr>
          <p:nvPr/>
        </p:nvSpPr>
        <p:spPr bwMode="auto">
          <a:xfrm>
            <a:off x="2709863" y="3678238"/>
            <a:ext cx="1382712" cy="2571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3346450" y="37195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2709863" y="3937000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4121150" y="3678238"/>
            <a:ext cx="1335088" cy="2571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4735513" y="3719513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4121150" y="3937000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2698750" y="36496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2679700" y="36496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2709863" y="364966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2709863" y="366871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4092575" y="3649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4092575" y="3668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16"/>
          <p:cNvSpPr>
            <a:spLocks noChangeArrowheads="1"/>
          </p:cNvSpPr>
          <p:nvPr/>
        </p:nvSpPr>
        <p:spPr bwMode="auto">
          <a:xfrm>
            <a:off x="4111625" y="3649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117"/>
          <p:cNvSpPr>
            <a:spLocks noChangeArrowheads="1"/>
          </p:cNvSpPr>
          <p:nvPr/>
        </p:nvSpPr>
        <p:spPr bwMode="auto">
          <a:xfrm>
            <a:off x="4111625" y="3668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4121150" y="364966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Rectangle 119"/>
          <p:cNvSpPr>
            <a:spLocks noChangeArrowheads="1"/>
          </p:cNvSpPr>
          <p:nvPr/>
        </p:nvSpPr>
        <p:spPr bwMode="auto">
          <a:xfrm>
            <a:off x="4121150" y="366871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Rectangle 120"/>
          <p:cNvSpPr>
            <a:spLocks noChangeArrowheads="1"/>
          </p:cNvSpPr>
          <p:nvPr/>
        </p:nvSpPr>
        <p:spPr bwMode="auto">
          <a:xfrm>
            <a:off x="5476875" y="36496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Rectangle 121"/>
          <p:cNvSpPr>
            <a:spLocks noChangeArrowheads="1"/>
          </p:cNvSpPr>
          <p:nvPr/>
        </p:nvSpPr>
        <p:spPr bwMode="auto">
          <a:xfrm>
            <a:off x="5457825" y="36496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2"/>
          <p:cNvSpPr>
            <a:spLocks noChangeArrowheads="1"/>
          </p:cNvSpPr>
          <p:nvPr/>
        </p:nvSpPr>
        <p:spPr bwMode="auto">
          <a:xfrm>
            <a:off x="2679700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2698750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>
            <a:off x="4092575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Rectangle 125"/>
          <p:cNvSpPr>
            <a:spLocks noChangeArrowheads="1"/>
          </p:cNvSpPr>
          <p:nvPr/>
        </p:nvSpPr>
        <p:spPr bwMode="auto">
          <a:xfrm>
            <a:off x="4111625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Rectangle 126"/>
          <p:cNvSpPr>
            <a:spLocks noChangeArrowheads="1"/>
          </p:cNvSpPr>
          <p:nvPr/>
        </p:nvSpPr>
        <p:spPr bwMode="auto">
          <a:xfrm>
            <a:off x="5457825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127"/>
          <p:cNvSpPr>
            <a:spLocks noChangeArrowheads="1"/>
          </p:cNvSpPr>
          <p:nvPr/>
        </p:nvSpPr>
        <p:spPr bwMode="auto">
          <a:xfrm>
            <a:off x="5476875" y="36782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8"/>
          <p:cNvSpPr>
            <a:spLocks noChangeArrowheads="1"/>
          </p:cNvSpPr>
          <p:nvPr/>
        </p:nvSpPr>
        <p:spPr bwMode="auto">
          <a:xfrm>
            <a:off x="2709863" y="4037013"/>
            <a:ext cx="1382712" cy="2587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3346450" y="407987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4" name="Rectangle 130"/>
          <p:cNvSpPr>
            <a:spLocks noChangeArrowheads="1"/>
          </p:cNvSpPr>
          <p:nvPr/>
        </p:nvSpPr>
        <p:spPr bwMode="auto">
          <a:xfrm>
            <a:off x="2709863" y="4297363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Rectangle 131"/>
          <p:cNvSpPr>
            <a:spLocks noChangeArrowheads="1"/>
          </p:cNvSpPr>
          <p:nvPr/>
        </p:nvSpPr>
        <p:spPr bwMode="auto">
          <a:xfrm>
            <a:off x="4121150" y="4037013"/>
            <a:ext cx="1335088" cy="2587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Rectangle 132"/>
          <p:cNvSpPr>
            <a:spLocks noChangeArrowheads="1"/>
          </p:cNvSpPr>
          <p:nvPr/>
        </p:nvSpPr>
        <p:spPr bwMode="auto">
          <a:xfrm>
            <a:off x="4735513" y="4079875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7" name="Rectangle 133"/>
          <p:cNvSpPr>
            <a:spLocks noChangeArrowheads="1"/>
          </p:cNvSpPr>
          <p:nvPr/>
        </p:nvSpPr>
        <p:spPr bwMode="auto">
          <a:xfrm>
            <a:off x="4121150" y="4297363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Rectangle 134"/>
          <p:cNvSpPr>
            <a:spLocks noChangeArrowheads="1"/>
          </p:cNvSpPr>
          <p:nvPr/>
        </p:nvSpPr>
        <p:spPr bwMode="auto">
          <a:xfrm>
            <a:off x="2698750" y="40068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Rectangle 135"/>
          <p:cNvSpPr>
            <a:spLocks noChangeArrowheads="1"/>
          </p:cNvSpPr>
          <p:nvPr/>
        </p:nvSpPr>
        <p:spPr bwMode="auto">
          <a:xfrm>
            <a:off x="2679700" y="40068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Rectangle 136"/>
          <p:cNvSpPr>
            <a:spLocks noChangeArrowheads="1"/>
          </p:cNvSpPr>
          <p:nvPr/>
        </p:nvSpPr>
        <p:spPr bwMode="auto">
          <a:xfrm>
            <a:off x="2709863" y="4006850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137"/>
          <p:cNvSpPr>
            <a:spLocks noChangeArrowheads="1"/>
          </p:cNvSpPr>
          <p:nvPr/>
        </p:nvSpPr>
        <p:spPr bwMode="auto">
          <a:xfrm>
            <a:off x="2709863" y="4027488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Rectangle 138"/>
          <p:cNvSpPr>
            <a:spLocks noChangeArrowheads="1"/>
          </p:cNvSpPr>
          <p:nvPr/>
        </p:nvSpPr>
        <p:spPr bwMode="auto">
          <a:xfrm>
            <a:off x="4092575" y="40068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Rectangle 139"/>
          <p:cNvSpPr>
            <a:spLocks noChangeArrowheads="1"/>
          </p:cNvSpPr>
          <p:nvPr/>
        </p:nvSpPr>
        <p:spPr bwMode="auto">
          <a:xfrm>
            <a:off x="4092575" y="402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140"/>
          <p:cNvSpPr>
            <a:spLocks noChangeArrowheads="1"/>
          </p:cNvSpPr>
          <p:nvPr/>
        </p:nvSpPr>
        <p:spPr bwMode="auto">
          <a:xfrm>
            <a:off x="4111625" y="40068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ectangle 141"/>
          <p:cNvSpPr>
            <a:spLocks noChangeArrowheads="1"/>
          </p:cNvSpPr>
          <p:nvPr/>
        </p:nvSpPr>
        <p:spPr bwMode="auto">
          <a:xfrm>
            <a:off x="4111625" y="402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Rectangle 142"/>
          <p:cNvSpPr>
            <a:spLocks noChangeArrowheads="1"/>
          </p:cNvSpPr>
          <p:nvPr/>
        </p:nvSpPr>
        <p:spPr bwMode="auto">
          <a:xfrm>
            <a:off x="4121150" y="4006850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Rectangle 143"/>
          <p:cNvSpPr>
            <a:spLocks noChangeArrowheads="1"/>
          </p:cNvSpPr>
          <p:nvPr/>
        </p:nvSpPr>
        <p:spPr bwMode="auto">
          <a:xfrm>
            <a:off x="4121150" y="4027488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Rectangle 144"/>
          <p:cNvSpPr>
            <a:spLocks noChangeArrowheads="1"/>
          </p:cNvSpPr>
          <p:nvPr/>
        </p:nvSpPr>
        <p:spPr bwMode="auto">
          <a:xfrm>
            <a:off x="5476875" y="40068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Rectangle 145"/>
          <p:cNvSpPr>
            <a:spLocks noChangeArrowheads="1"/>
          </p:cNvSpPr>
          <p:nvPr/>
        </p:nvSpPr>
        <p:spPr bwMode="auto">
          <a:xfrm>
            <a:off x="5457825" y="40068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146"/>
          <p:cNvSpPr>
            <a:spLocks noChangeArrowheads="1"/>
          </p:cNvSpPr>
          <p:nvPr/>
        </p:nvSpPr>
        <p:spPr bwMode="auto">
          <a:xfrm>
            <a:off x="2679700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Rectangle 147"/>
          <p:cNvSpPr>
            <a:spLocks noChangeArrowheads="1"/>
          </p:cNvSpPr>
          <p:nvPr/>
        </p:nvSpPr>
        <p:spPr bwMode="auto">
          <a:xfrm>
            <a:off x="2698750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48"/>
          <p:cNvSpPr>
            <a:spLocks noChangeArrowheads="1"/>
          </p:cNvSpPr>
          <p:nvPr/>
        </p:nvSpPr>
        <p:spPr bwMode="auto">
          <a:xfrm>
            <a:off x="4092575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Rectangle 149"/>
          <p:cNvSpPr>
            <a:spLocks noChangeArrowheads="1"/>
          </p:cNvSpPr>
          <p:nvPr/>
        </p:nvSpPr>
        <p:spPr bwMode="auto">
          <a:xfrm>
            <a:off x="4111625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Rectangle 150"/>
          <p:cNvSpPr>
            <a:spLocks noChangeArrowheads="1"/>
          </p:cNvSpPr>
          <p:nvPr/>
        </p:nvSpPr>
        <p:spPr bwMode="auto">
          <a:xfrm>
            <a:off x="5457825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Rectangle 151"/>
          <p:cNvSpPr>
            <a:spLocks noChangeArrowheads="1"/>
          </p:cNvSpPr>
          <p:nvPr/>
        </p:nvSpPr>
        <p:spPr bwMode="auto">
          <a:xfrm>
            <a:off x="5476875" y="40370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Rectangle 152"/>
          <p:cNvSpPr>
            <a:spLocks noChangeArrowheads="1"/>
          </p:cNvSpPr>
          <p:nvPr/>
        </p:nvSpPr>
        <p:spPr bwMode="auto">
          <a:xfrm>
            <a:off x="2709863" y="4397375"/>
            <a:ext cx="1382712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Rectangle 153"/>
          <p:cNvSpPr>
            <a:spLocks noChangeArrowheads="1"/>
          </p:cNvSpPr>
          <p:nvPr/>
        </p:nvSpPr>
        <p:spPr bwMode="auto">
          <a:xfrm>
            <a:off x="3346450" y="4440238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8" name="Rectangle 154"/>
          <p:cNvSpPr>
            <a:spLocks noChangeArrowheads="1"/>
          </p:cNvSpPr>
          <p:nvPr/>
        </p:nvSpPr>
        <p:spPr bwMode="auto">
          <a:xfrm>
            <a:off x="2709863" y="4656138"/>
            <a:ext cx="1382712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Rectangle 155"/>
          <p:cNvSpPr>
            <a:spLocks noChangeArrowheads="1"/>
          </p:cNvSpPr>
          <p:nvPr/>
        </p:nvSpPr>
        <p:spPr bwMode="auto">
          <a:xfrm>
            <a:off x="4121150" y="4397375"/>
            <a:ext cx="1335088" cy="2587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Rectangle 156"/>
          <p:cNvSpPr>
            <a:spLocks noChangeArrowheads="1"/>
          </p:cNvSpPr>
          <p:nvPr/>
        </p:nvSpPr>
        <p:spPr bwMode="auto">
          <a:xfrm>
            <a:off x="4735513" y="4440238"/>
            <a:ext cx="107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1" name="Rectangle 157"/>
          <p:cNvSpPr>
            <a:spLocks noChangeArrowheads="1"/>
          </p:cNvSpPr>
          <p:nvPr/>
        </p:nvSpPr>
        <p:spPr bwMode="auto">
          <a:xfrm>
            <a:off x="4121150" y="4656138"/>
            <a:ext cx="1335088" cy="698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2698750" y="43672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159"/>
          <p:cNvSpPr>
            <a:spLocks noChangeArrowheads="1"/>
          </p:cNvSpPr>
          <p:nvPr/>
        </p:nvSpPr>
        <p:spPr bwMode="auto">
          <a:xfrm>
            <a:off x="2679700" y="43672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Rectangle 160"/>
          <p:cNvSpPr>
            <a:spLocks noChangeArrowheads="1"/>
          </p:cNvSpPr>
          <p:nvPr/>
        </p:nvSpPr>
        <p:spPr bwMode="auto">
          <a:xfrm>
            <a:off x="2709863" y="436721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Rectangle 161"/>
          <p:cNvSpPr>
            <a:spLocks noChangeArrowheads="1"/>
          </p:cNvSpPr>
          <p:nvPr/>
        </p:nvSpPr>
        <p:spPr bwMode="auto">
          <a:xfrm>
            <a:off x="2709863" y="4386263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162"/>
          <p:cNvSpPr>
            <a:spLocks noChangeArrowheads="1"/>
          </p:cNvSpPr>
          <p:nvPr/>
        </p:nvSpPr>
        <p:spPr bwMode="auto">
          <a:xfrm>
            <a:off x="4092575" y="4367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ectangle 163"/>
          <p:cNvSpPr>
            <a:spLocks noChangeArrowheads="1"/>
          </p:cNvSpPr>
          <p:nvPr/>
        </p:nvSpPr>
        <p:spPr bwMode="auto">
          <a:xfrm>
            <a:off x="4092575" y="43862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Rectangle 164"/>
          <p:cNvSpPr>
            <a:spLocks noChangeArrowheads="1"/>
          </p:cNvSpPr>
          <p:nvPr/>
        </p:nvSpPr>
        <p:spPr bwMode="auto">
          <a:xfrm>
            <a:off x="4111625" y="43672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Rectangle 165"/>
          <p:cNvSpPr>
            <a:spLocks noChangeArrowheads="1"/>
          </p:cNvSpPr>
          <p:nvPr/>
        </p:nvSpPr>
        <p:spPr bwMode="auto">
          <a:xfrm>
            <a:off x="4111625" y="43862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166"/>
          <p:cNvSpPr>
            <a:spLocks noChangeArrowheads="1"/>
          </p:cNvSpPr>
          <p:nvPr/>
        </p:nvSpPr>
        <p:spPr bwMode="auto">
          <a:xfrm>
            <a:off x="4121150" y="436721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167"/>
          <p:cNvSpPr>
            <a:spLocks noChangeArrowheads="1"/>
          </p:cNvSpPr>
          <p:nvPr/>
        </p:nvSpPr>
        <p:spPr bwMode="auto">
          <a:xfrm>
            <a:off x="4121150" y="4386263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68"/>
          <p:cNvSpPr>
            <a:spLocks noChangeArrowheads="1"/>
          </p:cNvSpPr>
          <p:nvPr/>
        </p:nvSpPr>
        <p:spPr bwMode="auto">
          <a:xfrm>
            <a:off x="5476875" y="43672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Rectangle 169"/>
          <p:cNvSpPr>
            <a:spLocks noChangeArrowheads="1"/>
          </p:cNvSpPr>
          <p:nvPr/>
        </p:nvSpPr>
        <p:spPr bwMode="auto">
          <a:xfrm>
            <a:off x="5457825" y="43672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Rectangle 170"/>
          <p:cNvSpPr>
            <a:spLocks noChangeArrowheads="1"/>
          </p:cNvSpPr>
          <p:nvPr/>
        </p:nvSpPr>
        <p:spPr bwMode="auto">
          <a:xfrm>
            <a:off x="2679700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2698750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Rectangle 172"/>
          <p:cNvSpPr>
            <a:spLocks noChangeArrowheads="1"/>
          </p:cNvSpPr>
          <p:nvPr/>
        </p:nvSpPr>
        <p:spPr bwMode="auto">
          <a:xfrm>
            <a:off x="2679700" y="4727575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2679700" y="47466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Rectangle 174"/>
          <p:cNvSpPr>
            <a:spLocks noChangeArrowheads="1"/>
          </p:cNvSpPr>
          <p:nvPr/>
        </p:nvSpPr>
        <p:spPr bwMode="auto">
          <a:xfrm>
            <a:off x="2698750" y="4727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175"/>
          <p:cNvSpPr>
            <a:spLocks noChangeArrowheads="1"/>
          </p:cNvSpPr>
          <p:nvPr/>
        </p:nvSpPr>
        <p:spPr bwMode="auto">
          <a:xfrm>
            <a:off x="2698750" y="4727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176"/>
          <p:cNvSpPr>
            <a:spLocks noChangeArrowheads="1"/>
          </p:cNvSpPr>
          <p:nvPr/>
        </p:nvSpPr>
        <p:spPr bwMode="auto">
          <a:xfrm>
            <a:off x="2709863" y="4727575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Rectangle 177"/>
          <p:cNvSpPr>
            <a:spLocks noChangeArrowheads="1"/>
          </p:cNvSpPr>
          <p:nvPr/>
        </p:nvSpPr>
        <p:spPr bwMode="auto">
          <a:xfrm>
            <a:off x="2709863" y="4746625"/>
            <a:ext cx="138271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178"/>
          <p:cNvSpPr>
            <a:spLocks noChangeArrowheads="1"/>
          </p:cNvSpPr>
          <p:nvPr/>
        </p:nvSpPr>
        <p:spPr bwMode="auto">
          <a:xfrm>
            <a:off x="4092575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Rectangle 179"/>
          <p:cNvSpPr>
            <a:spLocks noChangeArrowheads="1"/>
          </p:cNvSpPr>
          <p:nvPr/>
        </p:nvSpPr>
        <p:spPr bwMode="auto">
          <a:xfrm>
            <a:off x="4111625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Rectangle 180"/>
          <p:cNvSpPr>
            <a:spLocks noChangeArrowheads="1"/>
          </p:cNvSpPr>
          <p:nvPr/>
        </p:nvSpPr>
        <p:spPr bwMode="auto">
          <a:xfrm>
            <a:off x="4092575" y="472757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Rectangle 181"/>
          <p:cNvSpPr>
            <a:spLocks noChangeArrowheads="1"/>
          </p:cNvSpPr>
          <p:nvPr/>
        </p:nvSpPr>
        <p:spPr bwMode="auto">
          <a:xfrm>
            <a:off x="4092575" y="47466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82"/>
          <p:cNvSpPr>
            <a:spLocks noChangeArrowheads="1"/>
          </p:cNvSpPr>
          <p:nvPr/>
        </p:nvSpPr>
        <p:spPr bwMode="auto">
          <a:xfrm>
            <a:off x="4121150" y="4727575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83"/>
          <p:cNvSpPr>
            <a:spLocks noChangeArrowheads="1"/>
          </p:cNvSpPr>
          <p:nvPr/>
        </p:nvSpPr>
        <p:spPr bwMode="auto">
          <a:xfrm>
            <a:off x="4121150" y="4746625"/>
            <a:ext cx="1335088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Rectangle 184"/>
          <p:cNvSpPr>
            <a:spLocks noChangeArrowheads="1"/>
          </p:cNvSpPr>
          <p:nvPr/>
        </p:nvSpPr>
        <p:spPr bwMode="auto">
          <a:xfrm>
            <a:off x="5457825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Rectangle 185"/>
          <p:cNvSpPr>
            <a:spLocks noChangeArrowheads="1"/>
          </p:cNvSpPr>
          <p:nvPr/>
        </p:nvSpPr>
        <p:spPr bwMode="auto">
          <a:xfrm>
            <a:off x="5476875" y="43973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186"/>
          <p:cNvSpPr>
            <a:spLocks noChangeArrowheads="1"/>
          </p:cNvSpPr>
          <p:nvPr/>
        </p:nvSpPr>
        <p:spPr bwMode="auto">
          <a:xfrm>
            <a:off x="5476875" y="4727575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Rectangle 187"/>
          <p:cNvSpPr>
            <a:spLocks noChangeArrowheads="1"/>
          </p:cNvSpPr>
          <p:nvPr/>
        </p:nvSpPr>
        <p:spPr bwMode="auto">
          <a:xfrm>
            <a:off x="5457825" y="47466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Rectangle 188"/>
          <p:cNvSpPr>
            <a:spLocks noChangeArrowheads="1"/>
          </p:cNvSpPr>
          <p:nvPr/>
        </p:nvSpPr>
        <p:spPr bwMode="auto">
          <a:xfrm>
            <a:off x="5457825" y="4727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Rectangle 189"/>
          <p:cNvSpPr>
            <a:spLocks noChangeArrowheads="1"/>
          </p:cNvSpPr>
          <p:nvPr/>
        </p:nvSpPr>
        <p:spPr bwMode="auto">
          <a:xfrm>
            <a:off x="5457825" y="47275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Rectangle 190"/>
          <p:cNvSpPr>
            <a:spLocks noChangeArrowheads="1"/>
          </p:cNvSpPr>
          <p:nvPr/>
        </p:nvSpPr>
        <p:spPr bwMode="auto">
          <a:xfrm>
            <a:off x="2632075" y="2522538"/>
            <a:ext cx="1384300" cy="2587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Rectangle 191"/>
          <p:cNvSpPr>
            <a:spLocks noChangeArrowheads="1"/>
          </p:cNvSpPr>
          <p:nvPr/>
        </p:nvSpPr>
        <p:spPr bwMode="auto">
          <a:xfrm>
            <a:off x="2730500" y="25654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6" name="Rectangle 192"/>
          <p:cNvSpPr>
            <a:spLocks noChangeArrowheads="1"/>
          </p:cNvSpPr>
          <p:nvPr/>
        </p:nvSpPr>
        <p:spPr bwMode="auto">
          <a:xfrm>
            <a:off x="2886075" y="25654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7" name="Rectangle 193"/>
          <p:cNvSpPr>
            <a:spLocks noChangeArrowheads="1"/>
          </p:cNvSpPr>
          <p:nvPr/>
        </p:nvSpPr>
        <p:spPr bwMode="auto">
          <a:xfrm>
            <a:off x="2994025" y="25654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8" name="Rectangle 194"/>
          <p:cNvSpPr>
            <a:spLocks noChangeArrowheads="1"/>
          </p:cNvSpPr>
          <p:nvPr/>
        </p:nvSpPr>
        <p:spPr bwMode="auto">
          <a:xfrm>
            <a:off x="3048000" y="25654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9" name="Rectangle 195"/>
          <p:cNvSpPr>
            <a:spLocks noChangeArrowheads="1"/>
          </p:cNvSpPr>
          <p:nvPr/>
        </p:nvSpPr>
        <p:spPr bwMode="auto">
          <a:xfrm>
            <a:off x="3101975" y="25654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0" name="Rectangle 196"/>
          <p:cNvSpPr>
            <a:spLocks noChangeArrowheads="1"/>
          </p:cNvSpPr>
          <p:nvPr/>
        </p:nvSpPr>
        <p:spPr bwMode="auto">
          <a:xfrm>
            <a:off x="3222625" y="25654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1" name="Rectangle 197"/>
          <p:cNvSpPr>
            <a:spLocks noChangeArrowheads="1"/>
          </p:cNvSpPr>
          <p:nvPr/>
        </p:nvSpPr>
        <p:spPr bwMode="auto">
          <a:xfrm>
            <a:off x="3317875" y="25654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2" name="Rectangle 198"/>
          <p:cNvSpPr>
            <a:spLocks noChangeArrowheads="1"/>
          </p:cNvSpPr>
          <p:nvPr/>
        </p:nvSpPr>
        <p:spPr bwMode="auto">
          <a:xfrm>
            <a:off x="3378200" y="2565400"/>
            <a:ext cx="841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3" name="Rectangle 199"/>
          <p:cNvSpPr>
            <a:spLocks noChangeArrowheads="1"/>
          </p:cNvSpPr>
          <p:nvPr/>
        </p:nvSpPr>
        <p:spPr bwMode="auto">
          <a:xfrm>
            <a:off x="3462338" y="2565400"/>
            <a:ext cx="53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4" name="Rectangle 200"/>
          <p:cNvSpPr>
            <a:spLocks noChangeArrowheads="1"/>
          </p:cNvSpPr>
          <p:nvPr/>
        </p:nvSpPr>
        <p:spPr bwMode="auto">
          <a:xfrm>
            <a:off x="3516313" y="25654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5" name="Rectangle 201"/>
          <p:cNvSpPr>
            <a:spLocks noChangeArrowheads="1"/>
          </p:cNvSpPr>
          <p:nvPr/>
        </p:nvSpPr>
        <p:spPr bwMode="auto">
          <a:xfrm>
            <a:off x="3636963" y="25654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6" name="Rectangle 202"/>
          <p:cNvSpPr>
            <a:spLocks noChangeArrowheads="1"/>
          </p:cNvSpPr>
          <p:nvPr/>
        </p:nvSpPr>
        <p:spPr bwMode="auto">
          <a:xfrm>
            <a:off x="3744913" y="25654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7" name="Rectangle 203"/>
          <p:cNvSpPr>
            <a:spLocks noChangeArrowheads="1"/>
          </p:cNvSpPr>
          <p:nvPr/>
        </p:nvSpPr>
        <p:spPr bwMode="auto">
          <a:xfrm>
            <a:off x="3805238" y="25654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8" name="Rectangle 204"/>
          <p:cNvSpPr>
            <a:spLocks noChangeArrowheads="1"/>
          </p:cNvSpPr>
          <p:nvPr/>
        </p:nvSpPr>
        <p:spPr bwMode="auto">
          <a:xfrm>
            <a:off x="2632075" y="2782888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Rectangle 205"/>
          <p:cNvSpPr>
            <a:spLocks noChangeArrowheads="1"/>
          </p:cNvSpPr>
          <p:nvPr/>
        </p:nvSpPr>
        <p:spPr bwMode="auto">
          <a:xfrm>
            <a:off x="4046538" y="2551113"/>
            <a:ext cx="1333500" cy="3079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Rectangle 206"/>
          <p:cNvSpPr>
            <a:spLocks noChangeArrowheads="1"/>
          </p:cNvSpPr>
          <p:nvPr/>
        </p:nvSpPr>
        <p:spPr bwMode="auto">
          <a:xfrm>
            <a:off x="4230688" y="2565400"/>
            <a:ext cx="1444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1" name="Rectangle 207"/>
          <p:cNvSpPr>
            <a:spLocks noChangeArrowheads="1"/>
          </p:cNvSpPr>
          <p:nvPr/>
        </p:nvSpPr>
        <p:spPr bwMode="auto">
          <a:xfrm>
            <a:off x="4375150" y="2565400"/>
            <a:ext cx="841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2" name="Rectangle 208"/>
          <p:cNvSpPr>
            <a:spLocks noChangeArrowheads="1"/>
          </p:cNvSpPr>
          <p:nvPr/>
        </p:nvSpPr>
        <p:spPr bwMode="auto">
          <a:xfrm>
            <a:off x="4459288" y="2565400"/>
            <a:ext cx="952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3" name="Rectangle 209"/>
          <p:cNvSpPr>
            <a:spLocks noChangeArrowheads="1"/>
          </p:cNvSpPr>
          <p:nvPr/>
        </p:nvSpPr>
        <p:spPr bwMode="auto">
          <a:xfrm>
            <a:off x="4554538" y="2565400"/>
            <a:ext cx="107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4" name="Rectangle 211"/>
          <p:cNvSpPr>
            <a:spLocks noChangeArrowheads="1"/>
          </p:cNvSpPr>
          <p:nvPr/>
        </p:nvSpPr>
        <p:spPr bwMode="auto">
          <a:xfrm>
            <a:off x="4662488" y="25654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5" name="Rectangle 212"/>
          <p:cNvSpPr>
            <a:spLocks noChangeArrowheads="1"/>
          </p:cNvSpPr>
          <p:nvPr/>
        </p:nvSpPr>
        <p:spPr bwMode="auto">
          <a:xfrm>
            <a:off x="4783138" y="2565400"/>
            <a:ext cx="203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6" name="Rectangle 213"/>
          <p:cNvSpPr>
            <a:spLocks noChangeArrowheads="1"/>
          </p:cNvSpPr>
          <p:nvPr/>
        </p:nvSpPr>
        <p:spPr bwMode="auto">
          <a:xfrm>
            <a:off x="4878388" y="25654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7" name="Rectangle 214"/>
          <p:cNvSpPr>
            <a:spLocks noChangeArrowheads="1"/>
          </p:cNvSpPr>
          <p:nvPr/>
        </p:nvSpPr>
        <p:spPr bwMode="auto">
          <a:xfrm>
            <a:off x="4999038" y="2565400"/>
            <a:ext cx="203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8" name="Rectangle 217"/>
          <p:cNvSpPr>
            <a:spLocks noChangeArrowheads="1"/>
          </p:cNvSpPr>
          <p:nvPr/>
        </p:nvSpPr>
        <p:spPr bwMode="auto">
          <a:xfrm>
            <a:off x="2605088" y="24939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18"/>
          <p:cNvSpPr>
            <a:spLocks noChangeArrowheads="1"/>
          </p:cNvSpPr>
          <p:nvPr/>
        </p:nvSpPr>
        <p:spPr bwMode="auto">
          <a:xfrm>
            <a:off x="2605088" y="24939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Rectangle 219"/>
          <p:cNvSpPr>
            <a:spLocks noChangeArrowheads="1"/>
          </p:cNvSpPr>
          <p:nvPr/>
        </p:nvSpPr>
        <p:spPr bwMode="auto">
          <a:xfrm>
            <a:off x="2622550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220"/>
          <p:cNvSpPr>
            <a:spLocks noChangeArrowheads="1"/>
          </p:cNvSpPr>
          <p:nvPr/>
        </p:nvSpPr>
        <p:spPr bwMode="auto">
          <a:xfrm>
            <a:off x="2622550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Rectangle 221"/>
          <p:cNvSpPr>
            <a:spLocks noChangeArrowheads="1"/>
          </p:cNvSpPr>
          <p:nvPr/>
        </p:nvSpPr>
        <p:spPr bwMode="auto">
          <a:xfrm>
            <a:off x="2632075" y="249396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222"/>
          <p:cNvSpPr>
            <a:spLocks noChangeArrowheads="1"/>
          </p:cNvSpPr>
          <p:nvPr/>
        </p:nvSpPr>
        <p:spPr bwMode="auto">
          <a:xfrm>
            <a:off x="2632075" y="251301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223"/>
          <p:cNvSpPr>
            <a:spLocks noChangeArrowheads="1"/>
          </p:cNvSpPr>
          <p:nvPr/>
        </p:nvSpPr>
        <p:spPr bwMode="auto">
          <a:xfrm>
            <a:off x="4017963" y="24939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24"/>
          <p:cNvSpPr>
            <a:spLocks noChangeArrowheads="1"/>
          </p:cNvSpPr>
          <p:nvPr/>
        </p:nvSpPr>
        <p:spPr bwMode="auto">
          <a:xfrm>
            <a:off x="4017963" y="251301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225"/>
          <p:cNvSpPr>
            <a:spLocks noChangeArrowheads="1"/>
          </p:cNvSpPr>
          <p:nvPr/>
        </p:nvSpPr>
        <p:spPr bwMode="auto">
          <a:xfrm>
            <a:off x="4046538" y="249396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226"/>
          <p:cNvSpPr>
            <a:spLocks noChangeArrowheads="1"/>
          </p:cNvSpPr>
          <p:nvPr/>
        </p:nvSpPr>
        <p:spPr bwMode="auto">
          <a:xfrm>
            <a:off x="4046538" y="251301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227"/>
          <p:cNvSpPr>
            <a:spLocks noChangeArrowheads="1"/>
          </p:cNvSpPr>
          <p:nvPr/>
        </p:nvSpPr>
        <p:spPr bwMode="auto">
          <a:xfrm>
            <a:off x="5400675" y="24939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228"/>
          <p:cNvSpPr>
            <a:spLocks noChangeArrowheads="1"/>
          </p:cNvSpPr>
          <p:nvPr/>
        </p:nvSpPr>
        <p:spPr bwMode="auto">
          <a:xfrm>
            <a:off x="5381625" y="2493963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229"/>
          <p:cNvSpPr>
            <a:spLocks noChangeArrowheads="1"/>
          </p:cNvSpPr>
          <p:nvPr/>
        </p:nvSpPr>
        <p:spPr bwMode="auto">
          <a:xfrm>
            <a:off x="5381625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30"/>
          <p:cNvSpPr>
            <a:spLocks noChangeArrowheads="1"/>
          </p:cNvSpPr>
          <p:nvPr/>
        </p:nvSpPr>
        <p:spPr bwMode="auto">
          <a:xfrm>
            <a:off x="5381625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31"/>
          <p:cNvSpPr>
            <a:spLocks noChangeArrowheads="1"/>
          </p:cNvSpPr>
          <p:nvPr/>
        </p:nvSpPr>
        <p:spPr bwMode="auto">
          <a:xfrm>
            <a:off x="2605088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232"/>
          <p:cNvSpPr>
            <a:spLocks noChangeArrowheads="1"/>
          </p:cNvSpPr>
          <p:nvPr/>
        </p:nvSpPr>
        <p:spPr bwMode="auto">
          <a:xfrm>
            <a:off x="2622550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33"/>
          <p:cNvSpPr>
            <a:spLocks noChangeArrowheads="1"/>
          </p:cNvSpPr>
          <p:nvPr/>
        </p:nvSpPr>
        <p:spPr bwMode="auto">
          <a:xfrm>
            <a:off x="4017963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34"/>
          <p:cNvSpPr>
            <a:spLocks noChangeArrowheads="1"/>
          </p:cNvSpPr>
          <p:nvPr/>
        </p:nvSpPr>
        <p:spPr bwMode="auto">
          <a:xfrm>
            <a:off x="4037013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235"/>
          <p:cNvSpPr>
            <a:spLocks noChangeArrowheads="1"/>
          </p:cNvSpPr>
          <p:nvPr/>
        </p:nvSpPr>
        <p:spPr bwMode="auto">
          <a:xfrm>
            <a:off x="5381625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236"/>
          <p:cNvSpPr>
            <a:spLocks noChangeArrowheads="1"/>
          </p:cNvSpPr>
          <p:nvPr/>
        </p:nvSpPr>
        <p:spPr bwMode="auto">
          <a:xfrm>
            <a:off x="5400675" y="252253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37"/>
          <p:cNvSpPr>
            <a:spLocks noChangeArrowheads="1"/>
          </p:cNvSpPr>
          <p:nvPr/>
        </p:nvSpPr>
        <p:spPr bwMode="auto">
          <a:xfrm>
            <a:off x="2632075" y="2882900"/>
            <a:ext cx="1384300" cy="2587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38"/>
          <p:cNvSpPr>
            <a:spLocks noChangeArrowheads="1"/>
          </p:cNvSpPr>
          <p:nvPr/>
        </p:nvSpPr>
        <p:spPr bwMode="auto">
          <a:xfrm>
            <a:off x="3270250" y="2925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0" name="Rectangle 239"/>
          <p:cNvSpPr>
            <a:spLocks noChangeArrowheads="1"/>
          </p:cNvSpPr>
          <p:nvPr/>
        </p:nvSpPr>
        <p:spPr bwMode="auto">
          <a:xfrm>
            <a:off x="2632075" y="3141663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240"/>
          <p:cNvSpPr>
            <a:spLocks noChangeArrowheads="1"/>
          </p:cNvSpPr>
          <p:nvPr/>
        </p:nvSpPr>
        <p:spPr bwMode="auto">
          <a:xfrm>
            <a:off x="4046538" y="2882900"/>
            <a:ext cx="1333500" cy="2587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Rectangle 241"/>
          <p:cNvSpPr>
            <a:spLocks noChangeArrowheads="1"/>
          </p:cNvSpPr>
          <p:nvPr/>
        </p:nvSpPr>
        <p:spPr bwMode="auto">
          <a:xfrm>
            <a:off x="4659313" y="292576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3" name="Rectangle 242"/>
          <p:cNvSpPr>
            <a:spLocks noChangeArrowheads="1"/>
          </p:cNvSpPr>
          <p:nvPr/>
        </p:nvSpPr>
        <p:spPr bwMode="auto">
          <a:xfrm>
            <a:off x="4046538" y="3141663"/>
            <a:ext cx="13335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243"/>
          <p:cNvSpPr>
            <a:spLocks noChangeArrowheads="1"/>
          </p:cNvSpPr>
          <p:nvPr/>
        </p:nvSpPr>
        <p:spPr bwMode="auto">
          <a:xfrm>
            <a:off x="2622550" y="28527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Rectangle 244"/>
          <p:cNvSpPr>
            <a:spLocks noChangeArrowheads="1"/>
          </p:cNvSpPr>
          <p:nvPr/>
        </p:nvSpPr>
        <p:spPr bwMode="auto">
          <a:xfrm>
            <a:off x="2605088" y="28527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Rectangle 245"/>
          <p:cNvSpPr>
            <a:spLocks noChangeArrowheads="1"/>
          </p:cNvSpPr>
          <p:nvPr/>
        </p:nvSpPr>
        <p:spPr bwMode="auto">
          <a:xfrm>
            <a:off x="2632075" y="2852738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246"/>
          <p:cNvSpPr>
            <a:spLocks noChangeArrowheads="1"/>
          </p:cNvSpPr>
          <p:nvPr/>
        </p:nvSpPr>
        <p:spPr bwMode="auto">
          <a:xfrm>
            <a:off x="2632075" y="2871788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47"/>
          <p:cNvSpPr>
            <a:spLocks noChangeArrowheads="1"/>
          </p:cNvSpPr>
          <p:nvPr/>
        </p:nvSpPr>
        <p:spPr bwMode="auto">
          <a:xfrm>
            <a:off x="4017963" y="2852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248"/>
          <p:cNvSpPr>
            <a:spLocks noChangeArrowheads="1"/>
          </p:cNvSpPr>
          <p:nvPr/>
        </p:nvSpPr>
        <p:spPr bwMode="auto">
          <a:xfrm>
            <a:off x="4017963" y="28717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Rectangle 249"/>
          <p:cNvSpPr>
            <a:spLocks noChangeArrowheads="1"/>
          </p:cNvSpPr>
          <p:nvPr/>
        </p:nvSpPr>
        <p:spPr bwMode="auto">
          <a:xfrm>
            <a:off x="4037013" y="2852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250"/>
          <p:cNvSpPr>
            <a:spLocks noChangeArrowheads="1"/>
          </p:cNvSpPr>
          <p:nvPr/>
        </p:nvSpPr>
        <p:spPr bwMode="auto">
          <a:xfrm>
            <a:off x="4037013" y="28717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Rectangle 251"/>
          <p:cNvSpPr>
            <a:spLocks noChangeArrowheads="1"/>
          </p:cNvSpPr>
          <p:nvPr/>
        </p:nvSpPr>
        <p:spPr bwMode="auto">
          <a:xfrm>
            <a:off x="4046538" y="2852738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Rectangle 252"/>
          <p:cNvSpPr>
            <a:spLocks noChangeArrowheads="1"/>
          </p:cNvSpPr>
          <p:nvPr/>
        </p:nvSpPr>
        <p:spPr bwMode="auto">
          <a:xfrm>
            <a:off x="4046538" y="2871788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Rectangle 253"/>
          <p:cNvSpPr>
            <a:spLocks noChangeArrowheads="1"/>
          </p:cNvSpPr>
          <p:nvPr/>
        </p:nvSpPr>
        <p:spPr bwMode="auto">
          <a:xfrm>
            <a:off x="5400675" y="28527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254"/>
          <p:cNvSpPr>
            <a:spLocks noChangeArrowheads="1"/>
          </p:cNvSpPr>
          <p:nvPr/>
        </p:nvSpPr>
        <p:spPr bwMode="auto">
          <a:xfrm>
            <a:off x="5381625" y="2852738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255"/>
          <p:cNvSpPr>
            <a:spLocks noChangeArrowheads="1"/>
          </p:cNvSpPr>
          <p:nvPr/>
        </p:nvSpPr>
        <p:spPr bwMode="auto">
          <a:xfrm>
            <a:off x="2605088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Rectangle 256"/>
          <p:cNvSpPr>
            <a:spLocks noChangeArrowheads="1"/>
          </p:cNvSpPr>
          <p:nvPr/>
        </p:nvSpPr>
        <p:spPr bwMode="auto">
          <a:xfrm>
            <a:off x="2622550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Rectangle 257"/>
          <p:cNvSpPr>
            <a:spLocks noChangeArrowheads="1"/>
          </p:cNvSpPr>
          <p:nvPr/>
        </p:nvSpPr>
        <p:spPr bwMode="auto">
          <a:xfrm>
            <a:off x="4017963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Rectangle 258"/>
          <p:cNvSpPr>
            <a:spLocks noChangeArrowheads="1"/>
          </p:cNvSpPr>
          <p:nvPr/>
        </p:nvSpPr>
        <p:spPr bwMode="auto">
          <a:xfrm>
            <a:off x="4037013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259"/>
          <p:cNvSpPr>
            <a:spLocks noChangeArrowheads="1"/>
          </p:cNvSpPr>
          <p:nvPr/>
        </p:nvSpPr>
        <p:spPr bwMode="auto">
          <a:xfrm>
            <a:off x="5381625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Rectangle 260"/>
          <p:cNvSpPr>
            <a:spLocks noChangeArrowheads="1"/>
          </p:cNvSpPr>
          <p:nvPr/>
        </p:nvSpPr>
        <p:spPr bwMode="auto">
          <a:xfrm>
            <a:off x="5400675" y="2882900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261"/>
          <p:cNvSpPr>
            <a:spLocks noChangeArrowheads="1"/>
          </p:cNvSpPr>
          <p:nvPr/>
        </p:nvSpPr>
        <p:spPr bwMode="auto">
          <a:xfrm>
            <a:off x="2632075" y="3241675"/>
            <a:ext cx="1384300" cy="2587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262"/>
          <p:cNvSpPr>
            <a:spLocks noChangeArrowheads="1"/>
          </p:cNvSpPr>
          <p:nvPr/>
        </p:nvSpPr>
        <p:spPr bwMode="auto">
          <a:xfrm>
            <a:off x="3270250" y="3284538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4" name="Rectangle 263"/>
          <p:cNvSpPr>
            <a:spLocks noChangeArrowheads="1"/>
          </p:cNvSpPr>
          <p:nvPr/>
        </p:nvSpPr>
        <p:spPr bwMode="auto">
          <a:xfrm>
            <a:off x="2632075" y="3502025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264"/>
          <p:cNvSpPr>
            <a:spLocks noChangeArrowheads="1"/>
          </p:cNvSpPr>
          <p:nvPr/>
        </p:nvSpPr>
        <p:spPr bwMode="auto">
          <a:xfrm>
            <a:off x="4046538" y="3241675"/>
            <a:ext cx="1333500" cy="2587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Rectangle 265"/>
          <p:cNvSpPr>
            <a:spLocks noChangeArrowheads="1"/>
          </p:cNvSpPr>
          <p:nvPr/>
        </p:nvSpPr>
        <p:spPr bwMode="auto">
          <a:xfrm>
            <a:off x="4659313" y="3284538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7" name="Rectangle 266"/>
          <p:cNvSpPr>
            <a:spLocks noChangeArrowheads="1"/>
          </p:cNvSpPr>
          <p:nvPr/>
        </p:nvSpPr>
        <p:spPr bwMode="auto">
          <a:xfrm>
            <a:off x="4046538" y="3502025"/>
            <a:ext cx="13335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Rectangle 267"/>
          <p:cNvSpPr>
            <a:spLocks noChangeArrowheads="1"/>
          </p:cNvSpPr>
          <p:nvPr/>
        </p:nvSpPr>
        <p:spPr bwMode="auto">
          <a:xfrm>
            <a:off x="2622550" y="32131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Rectangle 268"/>
          <p:cNvSpPr>
            <a:spLocks noChangeArrowheads="1"/>
          </p:cNvSpPr>
          <p:nvPr/>
        </p:nvSpPr>
        <p:spPr bwMode="auto">
          <a:xfrm>
            <a:off x="2605088" y="32131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Rectangle 269"/>
          <p:cNvSpPr>
            <a:spLocks noChangeArrowheads="1"/>
          </p:cNvSpPr>
          <p:nvPr/>
        </p:nvSpPr>
        <p:spPr bwMode="auto">
          <a:xfrm>
            <a:off x="2632075" y="3213100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Rectangle 270"/>
          <p:cNvSpPr>
            <a:spLocks noChangeArrowheads="1"/>
          </p:cNvSpPr>
          <p:nvPr/>
        </p:nvSpPr>
        <p:spPr bwMode="auto">
          <a:xfrm>
            <a:off x="2632075" y="3232150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Rectangle 271"/>
          <p:cNvSpPr>
            <a:spLocks noChangeArrowheads="1"/>
          </p:cNvSpPr>
          <p:nvPr/>
        </p:nvSpPr>
        <p:spPr bwMode="auto">
          <a:xfrm>
            <a:off x="4017963" y="3213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Rectangle 272"/>
          <p:cNvSpPr>
            <a:spLocks noChangeArrowheads="1"/>
          </p:cNvSpPr>
          <p:nvPr/>
        </p:nvSpPr>
        <p:spPr bwMode="auto">
          <a:xfrm>
            <a:off x="4017963" y="32321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Rectangle 273"/>
          <p:cNvSpPr>
            <a:spLocks noChangeArrowheads="1"/>
          </p:cNvSpPr>
          <p:nvPr/>
        </p:nvSpPr>
        <p:spPr bwMode="auto">
          <a:xfrm>
            <a:off x="4037013" y="3213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Rectangle 274"/>
          <p:cNvSpPr>
            <a:spLocks noChangeArrowheads="1"/>
          </p:cNvSpPr>
          <p:nvPr/>
        </p:nvSpPr>
        <p:spPr bwMode="auto">
          <a:xfrm>
            <a:off x="4037013" y="32321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Rectangle 275"/>
          <p:cNvSpPr>
            <a:spLocks noChangeArrowheads="1"/>
          </p:cNvSpPr>
          <p:nvPr/>
        </p:nvSpPr>
        <p:spPr bwMode="auto">
          <a:xfrm>
            <a:off x="4046538" y="3213100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276"/>
          <p:cNvSpPr>
            <a:spLocks noChangeArrowheads="1"/>
          </p:cNvSpPr>
          <p:nvPr/>
        </p:nvSpPr>
        <p:spPr bwMode="auto">
          <a:xfrm>
            <a:off x="4046538" y="3232150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277"/>
          <p:cNvSpPr>
            <a:spLocks noChangeArrowheads="1"/>
          </p:cNvSpPr>
          <p:nvPr/>
        </p:nvSpPr>
        <p:spPr bwMode="auto">
          <a:xfrm>
            <a:off x="5400675" y="32131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Rectangle 278"/>
          <p:cNvSpPr>
            <a:spLocks noChangeArrowheads="1"/>
          </p:cNvSpPr>
          <p:nvPr/>
        </p:nvSpPr>
        <p:spPr bwMode="auto">
          <a:xfrm>
            <a:off x="5381625" y="32131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Rectangle 279"/>
          <p:cNvSpPr>
            <a:spLocks noChangeArrowheads="1"/>
          </p:cNvSpPr>
          <p:nvPr/>
        </p:nvSpPr>
        <p:spPr bwMode="auto">
          <a:xfrm>
            <a:off x="2605088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Rectangle 280"/>
          <p:cNvSpPr>
            <a:spLocks noChangeArrowheads="1"/>
          </p:cNvSpPr>
          <p:nvPr/>
        </p:nvSpPr>
        <p:spPr bwMode="auto">
          <a:xfrm>
            <a:off x="2622550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Rectangle 281"/>
          <p:cNvSpPr>
            <a:spLocks noChangeArrowheads="1"/>
          </p:cNvSpPr>
          <p:nvPr/>
        </p:nvSpPr>
        <p:spPr bwMode="auto">
          <a:xfrm>
            <a:off x="4017963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Rectangle 282"/>
          <p:cNvSpPr>
            <a:spLocks noChangeArrowheads="1"/>
          </p:cNvSpPr>
          <p:nvPr/>
        </p:nvSpPr>
        <p:spPr bwMode="auto">
          <a:xfrm>
            <a:off x="4037013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Rectangle 283"/>
          <p:cNvSpPr>
            <a:spLocks noChangeArrowheads="1"/>
          </p:cNvSpPr>
          <p:nvPr/>
        </p:nvSpPr>
        <p:spPr bwMode="auto">
          <a:xfrm>
            <a:off x="5381625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Rectangle 284"/>
          <p:cNvSpPr>
            <a:spLocks noChangeArrowheads="1"/>
          </p:cNvSpPr>
          <p:nvPr/>
        </p:nvSpPr>
        <p:spPr bwMode="auto">
          <a:xfrm>
            <a:off x="5400675" y="3241675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Rectangle 285"/>
          <p:cNvSpPr>
            <a:spLocks noChangeArrowheads="1"/>
          </p:cNvSpPr>
          <p:nvPr/>
        </p:nvSpPr>
        <p:spPr bwMode="auto">
          <a:xfrm>
            <a:off x="2632075" y="3602038"/>
            <a:ext cx="1384300" cy="2571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Rectangle 286"/>
          <p:cNvSpPr>
            <a:spLocks noChangeArrowheads="1"/>
          </p:cNvSpPr>
          <p:nvPr/>
        </p:nvSpPr>
        <p:spPr bwMode="auto">
          <a:xfrm>
            <a:off x="3270250" y="364331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8" name="Rectangle 287"/>
          <p:cNvSpPr>
            <a:spLocks noChangeArrowheads="1"/>
          </p:cNvSpPr>
          <p:nvPr/>
        </p:nvSpPr>
        <p:spPr bwMode="auto">
          <a:xfrm>
            <a:off x="2632075" y="3860800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Rectangle 288"/>
          <p:cNvSpPr>
            <a:spLocks noChangeArrowheads="1"/>
          </p:cNvSpPr>
          <p:nvPr/>
        </p:nvSpPr>
        <p:spPr bwMode="auto">
          <a:xfrm>
            <a:off x="4046538" y="3602038"/>
            <a:ext cx="1333500" cy="2571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Rectangle 289"/>
          <p:cNvSpPr>
            <a:spLocks noChangeArrowheads="1"/>
          </p:cNvSpPr>
          <p:nvPr/>
        </p:nvSpPr>
        <p:spPr bwMode="auto">
          <a:xfrm>
            <a:off x="4659313" y="3643313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1" name="Rectangle 290"/>
          <p:cNvSpPr>
            <a:spLocks noChangeArrowheads="1"/>
          </p:cNvSpPr>
          <p:nvPr/>
        </p:nvSpPr>
        <p:spPr bwMode="auto">
          <a:xfrm>
            <a:off x="4046538" y="3860800"/>
            <a:ext cx="13335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291"/>
          <p:cNvSpPr>
            <a:spLocks noChangeArrowheads="1"/>
          </p:cNvSpPr>
          <p:nvPr/>
        </p:nvSpPr>
        <p:spPr bwMode="auto">
          <a:xfrm>
            <a:off x="2622550" y="35734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Rectangle 292"/>
          <p:cNvSpPr>
            <a:spLocks noChangeArrowheads="1"/>
          </p:cNvSpPr>
          <p:nvPr/>
        </p:nvSpPr>
        <p:spPr bwMode="auto">
          <a:xfrm>
            <a:off x="2605088" y="35734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293"/>
          <p:cNvSpPr>
            <a:spLocks noChangeArrowheads="1"/>
          </p:cNvSpPr>
          <p:nvPr/>
        </p:nvSpPr>
        <p:spPr bwMode="auto">
          <a:xfrm>
            <a:off x="2632075" y="357346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294"/>
          <p:cNvSpPr>
            <a:spLocks noChangeArrowheads="1"/>
          </p:cNvSpPr>
          <p:nvPr/>
        </p:nvSpPr>
        <p:spPr bwMode="auto">
          <a:xfrm>
            <a:off x="2632075" y="359251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295"/>
          <p:cNvSpPr>
            <a:spLocks noChangeArrowheads="1"/>
          </p:cNvSpPr>
          <p:nvPr/>
        </p:nvSpPr>
        <p:spPr bwMode="auto">
          <a:xfrm>
            <a:off x="4017963" y="35734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296"/>
          <p:cNvSpPr>
            <a:spLocks noChangeArrowheads="1"/>
          </p:cNvSpPr>
          <p:nvPr/>
        </p:nvSpPr>
        <p:spPr bwMode="auto">
          <a:xfrm>
            <a:off x="4017963" y="35925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297"/>
          <p:cNvSpPr>
            <a:spLocks noChangeArrowheads="1"/>
          </p:cNvSpPr>
          <p:nvPr/>
        </p:nvSpPr>
        <p:spPr bwMode="auto">
          <a:xfrm>
            <a:off x="4037013" y="35734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298"/>
          <p:cNvSpPr>
            <a:spLocks noChangeArrowheads="1"/>
          </p:cNvSpPr>
          <p:nvPr/>
        </p:nvSpPr>
        <p:spPr bwMode="auto">
          <a:xfrm>
            <a:off x="4037013" y="35925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299"/>
          <p:cNvSpPr>
            <a:spLocks noChangeArrowheads="1"/>
          </p:cNvSpPr>
          <p:nvPr/>
        </p:nvSpPr>
        <p:spPr bwMode="auto">
          <a:xfrm>
            <a:off x="4046538" y="357346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300"/>
          <p:cNvSpPr>
            <a:spLocks noChangeArrowheads="1"/>
          </p:cNvSpPr>
          <p:nvPr/>
        </p:nvSpPr>
        <p:spPr bwMode="auto">
          <a:xfrm>
            <a:off x="4046538" y="359251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301"/>
          <p:cNvSpPr>
            <a:spLocks noChangeArrowheads="1"/>
          </p:cNvSpPr>
          <p:nvPr/>
        </p:nvSpPr>
        <p:spPr bwMode="auto">
          <a:xfrm>
            <a:off x="5400675" y="35734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02"/>
          <p:cNvSpPr>
            <a:spLocks noChangeArrowheads="1"/>
          </p:cNvSpPr>
          <p:nvPr/>
        </p:nvSpPr>
        <p:spPr bwMode="auto">
          <a:xfrm>
            <a:off x="5381625" y="357346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03"/>
          <p:cNvSpPr>
            <a:spLocks noChangeArrowheads="1"/>
          </p:cNvSpPr>
          <p:nvPr/>
        </p:nvSpPr>
        <p:spPr bwMode="auto">
          <a:xfrm>
            <a:off x="2605088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04"/>
          <p:cNvSpPr>
            <a:spLocks noChangeArrowheads="1"/>
          </p:cNvSpPr>
          <p:nvPr/>
        </p:nvSpPr>
        <p:spPr bwMode="auto">
          <a:xfrm>
            <a:off x="2622550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05"/>
          <p:cNvSpPr>
            <a:spLocks noChangeArrowheads="1"/>
          </p:cNvSpPr>
          <p:nvPr/>
        </p:nvSpPr>
        <p:spPr bwMode="auto">
          <a:xfrm>
            <a:off x="4017963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06"/>
          <p:cNvSpPr>
            <a:spLocks noChangeArrowheads="1"/>
          </p:cNvSpPr>
          <p:nvPr/>
        </p:nvSpPr>
        <p:spPr bwMode="auto">
          <a:xfrm>
            <a:off x="4037013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07"/>
          <p:cNvSpPr>
            <a:spLocks noChangeArrowheads="1"/>
          </p:cNvSpPr>
          <p:nvPr/>
        </p:nvSpPr>
        <p:spPr bwMode="auto">
          <a:xfrm>
            <a:off x="5381625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08"/>
          <p:cNvSpPr>
            <a:spLocks noChangeArrowheads="1"/>
          </p:cNvSpPr>
          <p:nvPr/>
        </p:nvSpPr>
        <p:spPr bwMode="auto">
          <a:xfrm>
            <a:off x="5400675" y="3602038"/>
            <a:ext cx="9525" cy="3286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09"/>
          <p:cNvSpPr>
            <a:spLocks noChangeArrowheads="1"/>
          </p:cNvSpPr>
          <p:nvPr/>
        </p:nvSpPr>
        <p:spPr bwMode="auto">
          <a:xfrm>
            <a:off x="2632075" y="3960813"/>
            <a:ext cx="1384300" cy="2587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10"/>
          <p:cNvSpPr>
            <a:spLocks noChangeArrowheads="1"/>
          </p:cNvSpPr>
          <p:nvPr/>
        </p:nvSpPr>
        <p:spPr bwMode="auto">
          <a:xfrm>
            <a:off x="3270250" y="400367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2" name="Rectangle 311"/>
          <p:cNvSpPr>
            <a:spLocks noChangeArrowheads="1"/>
          </p:cNvSpPr>
          <p:nvPr/>
        </p:nvSpPr>
        <p:spPr bwMode="auto">
          <a:xfrm>
            <a:off x="2632075" y="4221163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12"/>
          <p:cNvSpPr>
            <a:spLocks noChangeArrowheads="1"/>
          </p:cNvSpPr>
          <p:nvPr/>
        </p:nvSpPr>
        <p:spPr bwMode="auto">
          <a:xfrm>
            <a:off x="4046538" y="3960813"/>
            <a:ext cx="1333500" cy="2587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313"/>
          <p:cNvSpPr>
            <a:spLocks noChangeArrowheads="1"/>
          </p:cNvSpPr>
          <p:nvPr/>
        </p:nvSpPr>
        <p:spPr bwMode="auto">
          <a:xfrm>
            <a:off x="4659313" y="400367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5" name="Rectangle 314"/>
          <p:cNvSpPr>
            <a:spLocks noChangeArrowheads="1"/>
          </p:cNvSpPr>
          <p:nvPr/>
        </p:nvSpPr>
        <p:spPr bwMode="auto">
          <a:xfrm>
            <a:off x="4046538" y="4221163"/>
            <a:ext cx="13335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315"/>
          <p:cNvSpPr>
            <a:spLocks noChangeArrowheads="1"/>
          </p:cNvSpPr>
          <p:nvPr/>
        </p:nvSpPr>
        <p:spPr bwMode="auto">
          <a:xfrm>
            <a:off x="2622550" y="39306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Rectangle 316"/>
          <p:cNvSpPr>
            <a:spLocks noChangeArrowheads="1"/>
          </p:cNvSpPr>
          <p:nvPr/>
        </p:nvSpPr>
        <p:spPr bwMode="auto">
          <a:xfrm>
            <a:off x="2605088" y="39306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Rectangle 317"/>
          <p:cNvSpPr>
            <a:spLocks noChangeArrowheads="1"/>
          </p:cNvSpPr>
          <p:nvPr/>
        </p:nvSpPr>
        <p:spPr bwMode="auto">
          <a:xfrm>
            <a:off x="2632075" y="3930650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Rectangle 318"/>
          <p:cNvSpPr>
            <a:spLocks noChangeArrowheads="1"/>
          </p:cNvSpPr>
          <p:nvPr/>
        </p:nvSpPr>
        <p:spPr bwMode="auto">
          <a:xfrm>
            <a:off x="2632075" y="3951288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Rectangle 319"/>
          <p:cNvSpPr>
            <a:spLocks noChangeArrowheads="1"/>
          </p:cNvSpPr>
          <p:nvPr/>
        </p:nvSpPr>
        <p:spPr bwMode="auto">
          <a:xfrm>
            <a:off x="4017963" y="3930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Rectangle 320"/>
          <p:cNvSpPr>
            <a:spLocks noChangeArrowheads="1"/>
          </p:cNvSpPr>
          <p:nvPr/>
        </p:nvSpPr>
        <p:spPr bwMode="auto">
          <a:xfrm>
            <a:off x="4017963" y="39512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Rectangle 321"/>
          <p:cNvSpPr>
            <a:spLocks noChangeArrowheads="1"/>
          </p:cNvSpPr>
          <p:nvPr/>
        </p:nvSpPr>
        <p:spPr bwMode="auto">
          <a:xfrm>
            <a:off x="4037013" y="3930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Rectangle 322"/>
          <p:cNvSpPr>
            <a:spLocks noChangeArrowheads="1"/>
          </p:cNvSpPr>
          <p:nvPr/>
        </p:nvSpPr>
        <p:spPr bwMode="auto">
          <a:xfrm>
            <a:off x="4037013" y="39512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Rectangle 323"/>
          <p:cNvSpPr>
            <a:spLocks noChangeArrowheads="1"/>
          </p:cNvSpPr>
          <p:nvPr/>
        </p:nvSpPr>
        <p:spPr bwMode="auto">
          <a:xfrm>
            <a:off x="4046538" y="3930650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Rectangle 324"/>
          <p:cNvSpPr>
            <a:spLocks noChangeArrowheads="1"/>
          </p:cNvSpPr>
          <p:nvPr/>
        </p:nvSpPr>
        <p:spPr bwMode="auto">
          <a:xfrm>
            <a:off x="4046538" y="3951288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Rectangle 325"/>
          <p:cNvSpPr>
            <a:spLocks noChangeArrowheads="1"/>
          </p:cNvSpPr>
          <p:nvPr/>
        </p:nvSpPr>
        <p:spPr bwMode="auto">
          <a:xfrm>
            <a:off x="5400675" y="39306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Rectangle 326"/>
          <p:cNvSpPr>
            <a:spLocks noChangeArrowheads="1"/>
          </p:cNvSpPr>
          <p:nvPr/>
        </p:nvSpPr>
        <p:spPr bwMode="auto">
          <a:xfrm>
            <a:off x="5381625" y="393065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27"/>
          <p:cNvSpPr>
            <a:spLocks noChangeArrowheads="1"/>
          </p:cNvSpPr>
          <p:nvPr/>
        </p:nvSpPr>
        <p:spPr bwMode="auto">
          <a:xfrm>
            <a:off x="2605088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328"/>
          <p:cNvSpPr>
            <a:spLocks noChangeArrowheads="1"/>
          </p:cNvSpPr>
          <p:nvPr/>
        </p:nvSpPr>
        <p:spPr bwMode="auto">
          <a:xfrm>
            <a:off x="2622550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Rectangle 329"/>
          <p:cNvSpPr>
            <a:spLocks noChangeArrowheads="1"/>
          </p:cNvSpPr>
          <p:nvPr/>
        </p:nvSpPr>
        <p:spPr bwMode="auto">
          <a:xfrm>
            <a:off x="4017963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330"/>
          <p:cNvSpPr>
            <a:spLocks noChangeArrowheads="1"/>
          </p:cNvSpPr>
          <p:nvPr/>
        </p:nvSpPr>
        <p:spPr bwMode="auto">
          <a:xfrm>
            <a:off x="4037013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331"/>
          <p:cNvSpPr>
            <a:spLocks noChangeArrowheads="1"/>
          </p:cNvSpPr>
          <p:nvPr/>
        </p:nvSpPr>
        <p:spPr bwMode="auto">
          <a:xfrm>
            <a:off x="5381625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Rectangle 332"/>
          <p:cNvSpPr>
            <a:spLocks noChangeArrowheads="1"/>
          </p:cNvSpPr>
          <p:nvPr/>
        </p:nvSpPr>
        <p:spPr bwMode="auto">
          <a:xfrm>
            <a:off x="5400675" y="3960813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Rectangle 333"/>
          <p:cNvSpPr>
            <a:spLocks noChangeArrowheads="1"/>
          </p:cNvSpPr>
          <p:nvPr/>
        </p:nvSpPr>
        <p:spPr bwMode="auto">
          <a:xfrm>
            <a:off x="2632075" y="4319588"/>
            <a:ext cx="1384300" cy="2587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334"/>
          <p:cNvSpPr>
            <a:spLocks noChangeArrowheads="1"/>
          </p:cNvSpPr>
          <p:nvPr/>
        </p:nvSpPr>
        <p:spPr bwMode="auto">
          <a:xfrm>
            <a:off x="3270250" y="4364038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6" name="Rectangle 335"/>
          <p:cNvSpPr>
            <a:spLocks noChangeArrowheads="1"/>
          </p:cNvSpPr>
          <p:nvPr/>
        </p:nvSpPr>
        <p:spPr bwMode="auto">
          <a:xfrm>
            <a:off x="2632075" y="4579938"/>
            <a:ext cx="13843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336"/>
          <p:cNvSpPr>
            <a:spLocks noChangeArrowheads="1"/>
          </p:cNvSpPr>
          <p:nvPr/>
        </p:nvSpPr>
        <p:spPr bwMode="auto">
          <a:xfrm>
            <a:off x="4046538" y="4319588"/>
            <a:ext cx="1333500" cy="2587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Rectangle 337"/>
          <p:cNvSpPr>
            <a:spLocks noChangeArrowheads="1"/>
          </p:cNvSpPr>
          <p:nvPr/>
        </p:nvSpPr>
        <p:spPr bwMode="auto">
          <a:xfrm>
            <a:off x="4659313" y="4364038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9" name="Rectangle 338"/>
          <p:cNvSpPr>
            <a:spLocks noChangeArrowheads="1"/>
          </p:cNvSpPr>
          <p:nvPr/>
        </p:nvSpPr>
        <p:spPr bwMode="auto">
          <a:xfrm>
            <a:off x="4046538" y="4579938"/>
            <a:ext cx="1333500" cy="698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339"/>
          <p:cNvSpPr>
            <a:spLocks noChangeArrowheads="1"/>
          </p:cNvSpPr>
          <p:nvPr/>
        </p:nvSpPr>
        <p:spPr bwMode="auto">
          <a:xfrm>
            <a:off x="2622550" y="42910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340"/>
          <p:cNvSpPr>
            <a:spLocks noChangeArrowheads="1"/>
          </p:cNvSpPr>
          <p:nvPr/>
        </p:nvSpPr>
        <p:spPr bwMode="auto">
          <a:xfrm>
            <a:off x="2605088" y="42910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Rectangle 341"/>
          <p:cNvSpPr>
            <a:spLocks noChangeArrowheads="1"/>
          </p:cNvSpPr>
          <p:nvPr/>
        </p:nvSpPr>
        <p:spPr bwMode="auto">
          <a:xfrm>
            <a:off x="2632075" y="429101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342"/>
          <p:cNvSpPr>
            <a:spLocks noChangeArrowheads="1"/>
          </p:cNvSpPr>
          <p:nvPr/>
        </p:nvSpPr>
        <p:spPr bwMode="auto">
          <a:xfrm>
            <a:off x="2632075" y="4310063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343"/>
          <p:cNvSpPr>
            <a:spLocks noChangeArrowheads="1"/>
          </p:cNvSpPr>
          <p:nvPr/>
        </p:nvSpPr>
        <p:spPr bwMode="auto">
          <a:xfrm>
            <a:off x="4017963" y="4291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344"/>
          <p:cNvSpPr>
            <a:spLocks noChangeArrowheads="1"/>
          </p:cNvSpPr>
          <p:nvPr/>
        </p:nvSpPr>
        <p:spPr bwMode="auto">
          <a:xfrm>
            <a:off x="4017963" y="4310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345"/>
          <p:cNvSpPr>
            <a:spLocks noChangeArrowheads="1"/>
          </p:cNvSpPr>
          <p:nvPr/>
        </p:nvSpPr>
        <p:spPr bwMode="auto">
          <a:xfrm>
            <a:off x="4037013" y="4291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346"/>
          <p:cNvSpPr>
            <a:spLocks noChangeArrowheads="1"/>
          </p:cNvSpPr>
          <p:nvPr/>
        </p:nvSpPr>
        <p:spPr bwMode="auto">
          <a:xfrm>
            <a:off x="4037013" y="4310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Rectangle 347"/>
          <p:cNvSpPr>
            <a:spLocks noChangeArrowheads="1"/>
          </p:cNvSpPr>
          <p:nvPr/>
        </p:nvSpPr>
        <p:spPr bwMode="auto">
          <a:xfrm>
            <a:off x="4046538" y="429101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Rectangle 348"/>
          <p:cNvSpPr>
            <a:spLocks noChangeArrowheads="1"/>
          </p:cNvSpPr>
          <p:nvPr/>
        </p:nvSpPr>
        <p:spPr bwMode="auto">
          <a:xfrm>
            <a:off x="4046538" y="4310063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349"/>
          <p:cNvSpPr>
            <a:spLocks noChangeArrowheads="1"/>
          </p:cNvSpPr>
          <p:nvPr/>
        </p:nvSpPr>
        <p:spPr bwMode="auto">
          <a:xfrm>
            <a:off x="5400675" y="42910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Rectangle 350"/>
          <p:cNvSpPr>
            <a:spLocks noChangeArrowheads="1"/>
          </p:cNvSpPr>
          <p:nvPr/>
        </p:nvSpPr>
        <p:spPr bwMode="auto">
          <a:xfrm>
            <a:off x="5381625" y="4291013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Rectangle 351"/>
          <p:cNvSpPr>
            <a:spLocks noChangeArrowheads="1"/>
          </p:cNvSpPr>
          <p:nvPr/>
        </p:nvSpPr>
        <p:spPr bwMode="auto">
          <a:xfrm>
            <a:off x="2605088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Rectangle 352"/>
          <p:cNvSpPr>
            <a:spLocks noChangeArrowheads="1"/>
          </p:cNvSpPr>
          <p:nvPr/>
        </p:nvSpPr>
        <p:spPr bwMode="auto">
          <a:xfrm>
            <a:off x="2622550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Rectangle 353"/>
          <p:cNvSpPr>
            <a:spLocks noChangeArrowheads="1"/>
          </p:cNvSpPr>
          <p:nvPr/>
        </p:nvSpPr>
        <p:spPr bwMode="auto">
          <a:xfrm>
            <a:off x="2605088" y="4651375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Rectangle 354"/>
          <p:cNvSpPr>
            <a:spLocks noChangeArrowheads="1"/>
          </p:cNvSpPr>
          <p:nvPr/>
        </p:nvSpPr>
        <p:spPr bwMode="auto">
          <a:xfrm>
            <a:off x="2605088" y="46704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Rectangle 355"/>
          <p:cNvSpPr>
            <a:spLocks noChangeArrowheads="1"/>
          </p:cNvSpPr>
          <p:nvPr/>
        </p:nvSpPr>
        <p:spPr bwMode="auto">
          <a:xfrm>
            <a:off x="2622550" y="46513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356"/>
          <p:cNvSpPr>
            <a:spLocks noChangeArrowheads="1"/>
          </p:cNvSpPr>
          <p:nvPr/>
        </p:nvSpPr>
        <p:spPr bwMode="auto">
          <a:xfrm>
            <a:off x="2622550" y="46513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357"/>
          <p:cNvSpPr>
            <a:spLocks noChangeArrowheads="1"/>
          </p:cNvSpPr>
          <p:nvPr/>
        </p:nvSpPr>
        <p:spPr bwMode="auto">
          <a:xfrm>
            <a:off x="2632075" y="4651375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Rectangle 358"/>
          <p:cNvSpPr>
            <a:spLocks noChangeArrowheads="1"/>
          </p:cNvSpPr>
          <p:nvPr/>
        </p:nvSpPr>
        <p:spPr bwMode="auto">
          <a:xfrm>
            <a:off x="2632075" y="4670425"/>
            <a:ext cx="1384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Rectangle 359"/>
          <p:cNvSpPr>
            <a:spLocks noChangeArrowheads="1"/>
          </p:cNvSpPr>
          <p:nvPr/>
        </p:nvSpPr>
        <p:spPr bwMode="auto">
          <a:xfrm>
            <a:off x="4017963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" name="Rectangle 360"/>
          <p:cNvSpPr>
            <a:spLocks noChangeArrowheads="1"/>
          </p:cNvSpPr>
          <p:nvPr/>
        </p:nvSpPr>
        <p:spPr bwMode="auto">
          <a:xfrm>
            <a:off x="4037013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61"/>
          <p:cNvSpPr>
            <a:spLocks noChangeArrowheads="1"/>
          </p:cNvSpPr>
          <p:nvPr/>
        </p:nvSpPr>
        <p:spPr bwMode="auto">
          <a:xfrm>
            <a:off x="4017963" y="465137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362"/>
          <p:cNvSpPr>
            <a:spLocks noChangeArrowheads="1"/>
          </p:cNvSpPr>
          <p:nvPr/>
        </p:nvSpPr>
        <p:spPr bwMode="auto">
          <a:xfrm>
            <a:off x="4017963" y="46704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Rectangle 363"/>
          <p:cNvSpPr>
            <a:spLocks noChangeArrowheads="1"/>
          </p:cNvSpPr>
          <p:nvPr/>
        </p:nvSpPr>
        <p:spPr bwMode="auto">
          <a:xfrm>
            <a:off x="4046538" y="4651375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364"/>
          <p:cNvSpPr>
            <a:spLocks noChangeArrowheads="1"/>
          </p:cNvSpPr>
          <p:nvPr/>
        </p:nvSpPr>
        <p:spPr bwMode="auto">
          <a:xfrm>
            <a:off x="4046538" y="4670425"/>
            <a:ext cx="13335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365"/>
          <p:cNvSpPr>
            <a:spLocks noChangeArrowheads="1"/>
          </p:cNvSpPr>
          <p:nvPr/>
        </p:nvSpPr>
        <p:spPr bwMode="auto">
          <a:xfrm>
            <a:off x="5381625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366"/>
          <p:cNvSpPr>
            <a:spLocks noChangeArrowheads="1"/>
          </p:cNvSpPr>
          <p:nvPr/>
        </p:nvSpPr>
        <p:spPr bwMode="auto">
          <a:xfrm>
            <a:off x="5400675" y="4319588"/>
            <a:ext cx="9525" cy="3302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367"/>
          <p:cNvSpPr>
            <a:spLocks noChangeArrowheads="1"/>
          </p:cNvSpPr>
          <p:nvPr/>
        </p:nvSpPr>
        <p:spPr bwMode="auto">
          <a:xfrm>
            <a:off x="5400675" y="4651375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368"/>
          <p:cNvSpPr>
            <a:spLocks noChangeArrowheads="1"/>
          </p:cNvSpPr>
          <p:nvPr/>
        </p:nvSpPr>
        <p:spPr bwMode="auto">
          <a:xfrm>
            <a:off x="5381625" y="4670425"/>
            <a:ext cx="285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369"/>
          <p:cNvSpPr>
            <a:spLocks noChangeArrowheads="1"/>
          </p:cNvSpPr>
          <p:nvPr/>
        </p:nvSpPr>
        <p:spPr bwMode="auto">
          <a:xfrm>
            <a:off x="5381625" y="46513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370"/>
          <p:cNvSpPr>
            <a:spLocks noChangeArrowheads="1"/>
          </p:cNvSpPr>
          <p:nvPr/>
        </p:nvSpPr>
        <p:spPr bwMode="auto">
          <a:xfrm>
            <a:off x="5381625" y="46513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215"/>
          <p:cNvSpPr>
            <a:spLocks noChangeArrowheads="1"/>
          </p:cNvSpPr>
          <p:nvPr/>
        </p:nvSpPr>
        <p:spPr bwMode="auto">
          <a:xfrm>
            <a:off x="5094288" y="2565400"/>
            <a:ext cx="203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 i="1">
                <a:solidFill>
                  <a:srgbClr val="00353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19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To locate the middle point, divide </a:t>
            </a:r>
            <a:r>
              <a:rPr lang="en-US" altLang="en-US" sz="3200" i="1" dirty="0"/>
              <a:t>n</a:t>
            </a:r>
            <a:r>
              <a:rPr lang="en-US" altLang="en-US" sz="3200" dirty="0"/>
              <a:t> by 2;  24/2 = 12.  </a:t>
            </a:r>
          </a:p>
          <a:p>
            <a:r>
              <a:rPr lang="en-US" altLang="en-US" sz="3200" dirty="0"/>
              <a:t>Locate the point where 12 values would fall below and 12 values will fall above.</a:t>
            </a:r>
          </a:p>
          <a:p>
            <a:r>
              <a:rPr lang="en-US" altLang="en-US" sz="3200" dirty="0"/>
              <a:t>Consider the cumulative distribution.</a:t>
            </a:r>
          </a:p>
          <a:p>
            <a:r>
              <a:rPr lang="en-US" altLang="en-US" sz="3200" dirty="0"/>
              <a:t>The 12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and 13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values fall in class 2.  So,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MD = 2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5478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968500" y="1192213"/>
            <a:ext cx="156686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079625" y="1203325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247900" y="12033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365375" y="12033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424113" y="12033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482850" y="1203325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613025" y="1203325"/>
            <a:ext cx="106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716213" y="1203325"/>
            <a:ext cx="66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781300" y="1203325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871788" y="1203325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930525" y="1203325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060700" y="12033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178175" y="1203325"/>
            <a:ext cx="66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243263" y="12033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1968500" y="1465263"/>
            <a:ext cx="156686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3568700" y="1192213"/>
            <a:ext cx="150971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778250" y="1203325"/>
            <a:ext cx="160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933825" y="1203325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4024313" y="1203325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127500" y="12033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4244975" y="1203325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4373563" y="1203325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4476750" y="1203325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606925" y="1203325"/>
            <a:ext cx="106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710113" y="1203325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3568700" y="1465263"/>
            <a:ext cx="150971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5111750" y="1192213"/>
            <a:ext cx="1511300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5281613" y="1203325"/>
            <a:ext cx="160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5437188" y="1203325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5567363" y="1203325"/>
            <a:ext cx="187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5748338" y="1203325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5878513" y="1203325"/>
            <a:ext cx="66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5943600" y="12033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6061075" y="1203325"/>
            <a:ext cx="66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6126163" y="1203325"/>
            <a:ext cx="66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6191250" y="1203325"/>
            <a:ext cx="106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v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6294438" y="1203325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5111750" y="1465263"/>
            <a:ext cx="1511300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5321300" y="1474788"/>
            <a:ext cx="160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5476875" y="1474788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5567363" y="1474788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5670550" y="1474788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5788025" y="1474788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5918200" y="1474788"/>
            <a:ext cx="106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6021388" y="1474788"/>
            <a:ext cx="1349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6151563" y="1474788"/>
            <a:ext cx="1063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6254750" y="1474788"/>
            <a:ext cx="106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1935163" y="11604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1935163" y="11604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1957388" y="1181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61"/>
          <p:cNvSpPr>
            <a:spLocks noChangeArrowheads="1"/>
          </p:cNvSpPr>
          <p:nvPr/>
        </p:nvSpPr>
        <p:spPr bwMode="auto">
          <a:xfrm>
            <a:off x="1957388" y="1181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1968500" y="1160463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1968500" y="118110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64"/>
          <p:cNvSpPr>
            <a:spLocks noChangeArrowheads="1"/>
          </p:cNvSpPr>
          <p:nvPr/>
        </p:nvSpPr>
        <p:spPr bwMode="auto">
          <a:xfrm>
            <a:off x="3535363" y="11604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3535363" y="1181100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3568700" y="1160463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3568700" y="118110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5078413" y="11604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5078413" y="1181100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5111750" y="1160463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5111750" y="118110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6645275" y="11604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624638" y="11604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6624638" y="1181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6624638" y="1181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1935163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1957388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3535363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3557588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5078413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5100638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82"/>
          <p:cNvSpPr>
            <a:spLocks noChangeArrowheads="1"/>
          </p:cNvSpPr>
          <p:nvPr/>
        </p:nvSpPr>
        <p:spPr bwMode="auto">
          <a:xfrm>
            <a:off x="6624638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6645275" y="1192213"/>
            <a:ext cx="9525" cy="5445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1968500" y="1768475"/>
            <a:ext cx="1566863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auto">
          <a:xfrm>
            <a:off x="2689225" y="1779588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1968500" y="2041525"/>
            <a:ext cx="1566863" cy="841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auto">
          <a:xfrm>
            <a:off x="3568700" y="1768475"/>
            <a:ext cx="1509713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auto">
          <a:xfrm>
            <a:off x="4262438" y="1779588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3568700" y="2041525"/>
            <a:ext cx="1509713" cy="841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5111750" y="1768475"/>
            <a:ext cx="1511300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auto">
          <a:xfrm>
            <a:off x="5805488" y="1779588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5111750" y="2041525"/>
            <a:ext cx="1511300" cy="841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1957388" y="17367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1935163" y="17367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1968500" y="1736725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96"/>
          <p:cNvSpPr>
            <a:spLocks noChangeArrowheads="1"/>
          </p:cNvSpPr>
          <p:nvPr/>
        </p:nvSpPr>
        <p:spPr bwMode="auto">
          <a:xfrm>
            <a:off x="1968500" y="175895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3535363" y="17367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Rectangle 98"/>
          <p:cNvSpPr>
            <a:spLocks noChangeArrowheads="1"/>
          </p:cNvSpPr>
          <p:nvPr/>
        </p:nvSpPr>
        <p:spPr bwMode="auto">
          <a:xfrm>
            <a:off x="3535363" y="1758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3557588" y="17367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Rectangle 100"/>
          <p:cNvSpPr>
            <a:spLocks noChangeArrowheads="1"/>
          </p:cNvSpPr>
          <p:nvPr/>
        </p:nvSpPr>
        <p:spPr bwMode="auto">
          <a:xfrm>
            <a:off x="3557588" y="1758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101"/>
          <p:cNvSpPr>
            <a:spLocks noChangeArrowheads="1"/>
          </p:cNvSpPr>
          <p:nvPr/>
        </p:nvSpPr>
        <p:spPr bwMode="auto">
          <a:xfrm>
            <a:off x="3568700" y="1736725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102"/>
          <p:cNvSpPr>
            <a:spLocks noChangeArrowheads="1"/>
          </p:cNvSpPr>
          <p:nvPr/>
        </p:nvSpPr>
        <p:spPr bwMode="auto">
          <a:xfrm>
            <a:off x="3568700" y="175895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03"/>
          <p:cNvSpPr>
            <a:spLocks noChangeArrowheads="1"/>
          </p:cNvSpPr>
          <p:nvPr/>
        </p:nvSpPr>
        <p:spPr bwMode="auto">
          <a:xfrm>
            <a:off x="5078413" y="17367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Rectangle 104"/>
          <p:cNvSpPr>
            <a:spLocks noChangeArrowheads="1"/>
          </p:cNvSpPr>
          <p:nvPr/>
        </p:nvSpPr>
        <p:spPr bwMode="auto">
          <a:xfrm>
            <a:off x="5078413" y="1758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5100638" y="17367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5100638" y="1758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5111750" y="1736725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5111750" y="175895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6645275" y="17367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6624638" y="17367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1935163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1957388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3535363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3557588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5078413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16"/>
          <p:cNvSpPr>
            <a:spLocks noChangeArrowheads="1"/>
          </p:cNvSpPr>
          <p:nvPr/>
        </p:nvSpPr>
        <p:spPr bwMode="auto">
          <a:xfrm>
            <a:off x="5100638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117"/>
          <p:cNvSpPr>
            <a:spLocks noChangeArrowheads="1"/>
          </p:cNvSpPr>
          <p:nvPr/>
        </p:nvSpPr>
        <p:spPr bwMode="auto">
          <a:xfrm>
            <a:off x="6624638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6645275" y="1768475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Rectangle 119"/>
          <p:cNvSpPr>
            <a:spLocks noChangeArrowheads="1"/>
          </p:cNvSpPr>
          <p:nvPr/>
        </p:nvSpPr>
        <p:spPr bwMode="auto">
          <a:xfrm>
            <a:off x="1968500" y="2157413"/>
            <a:ext cx="156686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Rectangle 120"/>
          <p:cNvSpPr>
            <a:spLocks noChangeArrowheads="1"/>
          </p:cNvSpPr>
          <p:nvPr/>
        </p:nvSpPr>
        <p:spPr bwMode="auto">
          <a:xfrm>
            <a:off x="2689225" y="21685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5" name="Rectangle 121"/>
          <p:cNvSpPr>
            <a:spLocks noChangeArrowheads="1"/>
          </p:cNvSpPr>
          <p:nvPr/>
        </p:nvSpPr>
        <p:spPr bwMode="auto">
          <a:xfrm>
            <a:off x="1968500" y="2430463"/>
            <a:ext cx="1566863" cy="825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2"/>
          <p:cNvSpPr>
            <a:spLocks noChangeArrowheads="1"/>
          </p:cNvSpPr>
          <p:nvPr/>
        </p:nvSpPr>
        <p:spPr bwMode="auto">
          <a:xfrm>
            <a:off x="3568700" y="2157413"/>
            <a:ext cx="150971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4262438" y="21685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>
            <a:off x="3568700" y="2430463"/>
            <a:ext cx="1509713" cy="825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Rectangle 125"/>
          <p:cNvSpPr>
            <a:spLocks noChangeArrowheads="1"/>
          </p:cNvSpPr>
          <p:nvPr/>
        </p:nvSpPr>
        <p:spPr bwMode="auto">
          <a:xfrm>
            <a:off x="5111750" y="2157413"/>
            <a:ext cx="1511300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Rectangle 126"/>
          <p:cNvSpPr>
            <a:spLocks noChangeArrowheads="1"/>
          </p:cNvSpPr>
          <p:nvPr/>
        </p:nvSpPr>
        <p:spPr bwMode="auto">
          <a:xfrm>
            <a:off x="5743575" y="21685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1" name="Rectangle 127"/>
          <p:cNvSpPr>
            <a:spLocks noChangeArrowheads="1"/>
          </p:cNvSpPr>
          <p:nvPr/>
        </p:nvSpPr>
        <p:spPr bwMode="auto">
          <a:xfrm>
            <a:off x="5861050" y="21685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" name="Rectangle 128"/>
          <p:cNvSpPr>
            <a:spLocks noChangeArrowheads="1"/>
          </p:cNvSpPr>
          <p:nvPr/>
        </p:nvSpPr>
        <p:spPr bwMode="auto">
          <a:xfrm>
            <a:off x="5111750" y="2430463"/>
            <a:ext cx="1511300" cy="825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1957388" y="21256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130"/>
          <p:cNvSpPr>
            <a:spLocks noChangeArrowheads="1"/>
          </p:cNvSpPr>
          <p:nvPr/>
        </p:nvSpPr>
        <p:spPr bwMode="auto">
          <a:xfrm>
            <a:off x="1935163" y="21256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Rectangle 131"/>
          <p:cNvSpPr>
            <a:spLocks noChangeArrowheads="1"/>
          </p:cNvSpPr>
          <p:nvPr/>
        </p:nvSpPr>
        <p:spPr bwMode="auto">
          <a:xfrm>
            <a:off x="1968500" y="2125663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Rectangle 132"/>
          <p:cNvSpPr>
            <a:spLocks noChangeArrowheads="1"/>
          </p:cNvSpPr>
          <p:nvPr/>
        </p:nvSpPr>
        <p:spPr bwMode="auto">
          <a:xfrm>
            <a:off x="1968500" y="214630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133"/>
          <p:cNvSpPr>
            <a:spLocks noChangeArrowheads="1"/>
          </p:cNvSpPr>
          <p:nvPr/>
        </p:nvSpPr>
        <p:spPr bwMode="auto">
          <a:xfrm>
            <a:off x="3535363" y="2125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Rectangle 134"/>
          <p:cNvSpPr>
            <a:spLocks noChangeArrowheads="1"/>
          </p:cNvSpPr>
          <p:nvPr/>
        </p:nvSpPr>
        <p:spPr bwMode="auto">
          <a:xfrm>
            <a:off x="3535363" y="2146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Rectangle 135"/>
          <p:cNvSpPr>
            <a:spLocks noChangeArrowheads="1"/>
          </p:cNvSpPr>
          <p:nvPr/>
        </p:nvSpPr>
        <p:spPr bwMode="auto">
          <a:xfrm>
            <a:off x="3557588" y="2125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Rectangle 136"/>
          <p:cNvSpPr>
            <a:spLocks noChangeArrowheads="1"/>
          </p:cNvSpPr>
          <p:nvPr/>
        </p:nvSpPr>
        <p:spPr bwMode="auto">
          <a:xfrm>
            <a:off x="3557588" y="2146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137"/>
          <p:cNvSpPr>
            <a:spLocks noChangeArrowheads="1"/>
          </p:cNvSpPr>
          <p:nvPr/>
        </p:nvSpPr>
        <p:spPr bwMode="auto">
          <a:xfrm>
            <a:off x="3568700" y="2125663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Rectangle 138"/>
          <p:cNvSpPr>
            <a:spLocks noChangeArrowheads="1"/>
          </p:cNvSpPr>
          <p:nvPr/>
        </p:nvSpPr>
        <p:spPr bwMode="auto">
          <a:xfrm>
            <a:off x="3568700" y="214630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Rectangle 139"/>
          <p:cNvSpPr>
            <a:spLocks noChangeArrowheads="1"/>
          </p:cNvSpPr>
          <p:nvPr/>
        </p:nvSpPr>
        <p:spPr bwMode="auto">
          <a:xfrm>
            <a:off x="5078413" y="2125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140"/>
          <p:cNvSpPr>
            <a:spLocks noChangeArrowheads="1"/>
          </p:cNvSpPr>
          <p:nvPr/>
        </p:nvSpPr>
        <p:spPr bwMode="auto">
          <a:xfrm>
            <a:off x="5078413" y="2146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ectangle 141"/>
          <p:cNvSpPr>
            <a:spLocks noChangeArrowheads="1"/>
          </p:cNvSpPr>
          <p:nvPr/>
        </p:nvSpPr>
        <p:spPr bwMode="auto">
          <a:xfrm>
            <a:off x="5100638" y="21256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Rectangle 142"/>
          <p:cNvSpPr>
            <a:spLocks noChangeArrowheads="1"/>
          </p:cNvSpPr>
          <p:nvPr/>
        </p:nvSpPr>
        <p:spPr bwMode="auto">
          <a:xfrm>
            <a:off x="5100638" y="2146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Rectangle 143"/>
          <p:cNvSpPr>
            <a:spLocks noChangeArrowheads="1"/>
          </p:cNvSpPr>
          <p:nvPr/>
        </p:nvSpPr>
        <p:spPr bwMode="auto">
          <a:xfrm>
            <a:off x="5111750" y="2125663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Rectangle 144"/>
          <p:cNvSpPr>
            <a:spLocks noChangeArrowheads="1"/>
          </p:cNvSpPr>
          <p:nvPr/>
        </p:nvSpPr>
        <p:spPr bwMode="auto">
          <a:xfrm>
            <a:off x="5111750" y="214630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Rectangle 145"/>
          <p:cNvSpPr>
            <a:spLocks noChangeArrowheads="1"/>
          </p:cNvSpPr>
          <p:nvPr/>
        </p:nvSpPr>
        <p:spPr bwMode="auto">
          <a:xfrm>
            <a:off x="6645275" y="21256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146"/>
          <p:cNvSpPr>
            <a:spLocks noChangeArrowheads="1"/>
          </p:cNvSpPr>
          <p:nvPr/>
        </p:nvSpPr>
        <p:spPr bwMode="auto">
          <a:xfrm>
            <a:off x="6624638" y="212566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Rectangle 147"/>
          <p:cNvSpPr>
            <a:spLocks noChangeArrowheads="1"/>
          </p:cNvSpPr>
          <p:nvPr/>
        </p:nvSpPr>
        <p:spPr bwMode="auto">
          <a:xfrm>
            <a:off x="1935163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48"/>
          <p:cNvSpPr>
            <a:spLocks noChangeArrowheads="1"/>
          </p:cNvSpPr>
          <p:nvPr/>
        </p:nvSpPr>
        <p:spPr bwMode="auto">
          <a:xfrm>
            <a:off x="1957388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Rectangle 149"/>
          <p:cNvSpPr>
            <a:spLocks noChangeArrowheads="1"/>
          </p:cNvSpPr>
          <p:nvPr/>
        </p:nvSpPr>
        <p:spPr bwMode="auto">
          <a:xfrm>
            <a:off x="3535363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Rectangle 150"/>
          <p:cNvSpPr>
            <a:spLocks noChangeArrowheads="1"/>
          </p:cNvSpPr>
          <p:nvPr/>
        </p:nvSpPr>
        <p:spPr bwMode="auto">
          <a:xfrm>
            <a:off x="3557588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Rectangle 151"/>
          <p:cNvSpPr>
            <a:spLocks noChangeArrowheads="1"/>
          </p:cNvSpPr>
          <p:nvPr/>
        </p:nvSpPr>
        <p:spPr bwMode="auto">
          <a:xfrm>
            <a:off x="5078413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Rectangle 152"/>
          <p:cNvSpPr>
            <a:spLocks noChangeArrowheads="1"/>
          </p:cNvSpPr>
          <p:nvPr/>
        </p:nvSpPr>
        <p:spPr bwMode="auto">
          <a:xfrm>
            <a:off x="5100638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Rectangle 153"/>
          <p:cNvSpPr>
            <a:spLocks noChangeArrowheads="1"/>
          </p:cNvSpPr>
          <p:nvPr/>
        </p:nvSpPr>
        <p:spPr bwMode="auto">
          <a:xfrm>
            <a:off x="6624638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154"/>
          <p:cNvSpPr>
            <a:spLocks noChangeArrowheads="1"/>
          </p:cNvSpPr>
          <p:nvPr/>
        </p:nvSpPr>
        <p:spPr bwMode="auto">
          <a:xfrm>
            <a:off x="6645275" y="2157413"/>
            <a:ext cx="9525" cy="3540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Rectangle 155"/>
          <p:cNvSpPr>
            <a:spLocks noChangeArrowheads="1"/>
          </p:cNvSpPr>
          <p:nvPr/>
        </p:nvSpPr>
        <p:spPr bwMode="auto">
          <a:xfrm>
            <a:off x="1968500" y="2544763"/>
            <a:ext cx="156686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Rectangle 156"/>
          <p:cNvSpPr>
            <a:spLocks noChangeArrowheads="1"/>
          </p:cNvSpPr>
          <p:nvPr/>
        </p:nvSpPr>
        <p:spPr bwMode="auto">
          <a:xfrm>
            <a:off x="2689225" y="25558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1" name="Rectangle 157"/>
          <p:cNvSpPr>
            <a:spLocks noChangeArrowheads="1"/>
          </p:cNvSpPr>
          <p:nvPr/>
        </p:nvSpPr>
        <p:spPr bwMode="auto">
          <a:xfrm>
            <a:off x="1968500" y="2817813"/>
            <a:ext cx="1566863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3568700" y="2544763"/>
            <a:ext cx="1509713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159"/>
          <p:cNvSpPr>
            <a:spLocks noChangeArrowheads="1"/>
          </p:cNvSpPr>
          <p:nvPr/>
        </p:nvSpPr>
        <p:spPr bwMode="auto">
          <a:xfrm>
            <a:off x="4262438" y="25558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4" name="Rectangle 160"/>
          <p:cNvSpPr>
            <a:spLocks noChangeArrowheads="1"/>
          </p:cNvSpPr>
          <p:nvPr/>
        </p:nvSpPr>
        <p:spPr bwMode="auto">
          <a:xfrm>
            <a:off x="3568700" y="2817813"/>
            <a:ext cx="1509713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Rectangle 161"/>
          <p:cNvSpPr>
            <a:spLocks noChangeArrowheads="1"/>
          </p:cNvSpPr>
          <p:nvPr/>
        </p:nvSpPr>
        <p:spPr bwMode="auto">
          <a:xfrm>
            <a:off x="5111750" y="2544763"/>
            <a:ext cx="1511300" cy="2714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162"/>
          <p:cNvSpPr>
            <a:spLocks noChangeArrowheads="1"/>
          </p:cNvSpPr>
          <p:nvPr/>
        </p:nvSpPr>
        <p:spPr bwMode="auto">
          <a:xfrm>
            <a:off x="5743575" y="25558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7" name="Rectangle 163"/>
          <p:cNvSpPr>
            <a:spLocks noChangeArrowheads="1"/>
          </p:cNvSpPr>
          <p:nvPr/>
        </p:nvSpPr>
        <p:spPr bwMode="auto">
          <a:xfrm>
            <a:off x="5861050" y="255587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8" name="Rectangle 164"/>
          <p:cNvSpPr>
            <a:spLocks noChangeArrowheads="1"/>
          </p:cNvSpPr>
          <p:nvPr/>
        </p:nvSpPr>
        <p:spPr bwMode="auto">
          <a:xfrm>
            <a:off x="5111750" y="2817813"/>
            <a:ext cx="1511300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Rectangle 165"/>
          <p:cNvSpPr>
            <a:spLocks noChangeArrowheads="1"/>
          </p:cNvSpPr>
          <p:nvPr/>
        </p:nvSpPr>
        <p:spPr bwMode="auto">
          <a:xfrm>
            <a:off x="1957388" y="251301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166"/>
          <p:cNvSpPr>
            <a:spLocks noChangeArrowheads="1"/>
          </p:cNvSpPr>
          <p:nvPr/>
        </p:nvSpPr>
        <p:spPr bwMode="auto">
          <a:xfrm>
            <a:off x="1935163" y="251301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167"/>
          <p:cNvSpPr>
            <a:spLocks noChangeArrowheads="1"/>
          </p:cNvSpPr>
          <p:nvPr/>
        </p:nvSpPr>
        <p:spPr bwMode="auto">
          <a:xfrm>
            <a:off x="1968500" y="2513013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68"/>
          <p:cNvSpPr>
            <a:spLocks noChangeArrowheads="1"/>
          </p:cNvSpPr>
          <p:nvPr/>
        </p:nvSpPr>
        <p:spPr bwMode="auto">
          <a:xfrm>
            <a:off x="1968500" y="253365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Rectangle 169"/>
          <p:cNvSpPr>
            <a:spLocks noChangeArrowheads="1"/>
          </p:cNvSpPr>
          <p:nvPr/>
        </p:nvSpPr>
        <p:spPr bwMode="auto">
          <a:xfrm>
            <a:off x="3535363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Rectangle 170"/>
          <p:cNvSpPr>
            <a:spLocks noChangeArrowheads="1"/>
          </p:cNvSpPr>
          <p:nvPr/>
        </p:nvSpPr>
        <p:spPr bwMode="auto">
          <a:xfrm>
            <a:off x="3535363" y="2533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3557588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Rectangle 172"/>
          <p:cNvSpPr>
            <a:spLocks noChangeArrowheads="1"/>
          </p:cNvSpPr>
          <p:nvPr/>
        </p:nvSpPr>
        <p:spPr bwMode="auto">
          <a:xfrm>
            <a:off x="3557588" y="2533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3568700" y="2513013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Rectangle 174"/>
          <p:cNvSpPr>
            <a:spLocks noChangeArrowheads="1"/>
          </p:cNvSpPr>
          <p:nvPr/>
        </p:nvSpPr>
        <p:spPr bwMode="auto">
          <a:xfrm>
            <a:off x="3568700" y="253365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175"/>
          <p:cNvSpPr>
            <a:spLocks noChangeArrowheads="1"/>
          </p:cNvSpPr>
          <p:nvPr/>
        </p:nvSpPr>
        <p:spPr bwMode="auto">
          <a:xfrm>
            <a:off x="5078413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176"/>
          <p:cNvSpPr>
            <a:spLocks noChangeArrowheads="1"/>
          </p:cNvSpPr>
          <p:nvPr/>
        </p:nvSpPr>
        <p:spPr bwMode="auto">
          <a:xfrm>
            <a:off x="5078413" y="2533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Rectangle 177"/>
          <p:cNvSpPr>
            <a:spLocks noChangeArrowheads="1"/>
          </p:cNvSpPr>
          <p:nvPr/>
        </p:nvSpPr>
        <p:spPr bwMode="auto">
          <a:xfrm>
            <a:off x="5100638" y="25130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178"/>
          <p:cNvSpPr>
            <a:spLocks noChangeArrowheads="1"/>
          </p:cNvSpPr>
          <p:nvPr/>
        </p:nvSpPr>
        <p:spPr bwMode="auto">
          <a:xfrm>
            <a:off x="5100638" y="25336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Rectangle 179"/>
          <p:cNvSpPr>
            <a:spLocks noChangeArrowheads="1"/>
          </p:cNvSpPr>
          <p:nvPr/>
        </p:nvSpPr>
        <p:spPr bwMode="auto">
          <a:xfrm>
            <a:off x="5111750" y="2513013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Rectangle 180"/>
          <p:cNvSpPr>
            <a:spLocks noChangeArrowheads="1"/>
          </p:cNvSpPr>
          <p:nvPr/>
        </p:nvSpPr>
        <p:spPr bwMode="auto">
          <a:xfrm>
            <a:off x="5111750" y="253365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Rectangle 181"/>
          <p:cNvSpPr>
            <a:spLocks noChangeArrowheads="1"/>
          </p:cNvSpPr>
          <p:nvPr/>
        </p:nvSpPr>
        <p:spPr bwMode="auto">
          <a:xfrm>
            <a:off x="6645275" y="251301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82"/>
          <p:cNvSpPr>
            <a:spLocks noChangeArrowheads="1"/>
          </p:cNvSpPr>
          <p:nvPr/>
        </p:nvSpPr>
        <p:spPr bwMode="auto">
          <a:xfrm>
            <a:off x="6624638" y="2513013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83"/>
          <p:cNvSpPr>
            <a:spLocks noChangeArrowheads="1"/>
          </p:cNvSpPr>
          <p:nvPr/>
        </p:nvSpPr>
        <p:spPr bwMode="auto">
          <a:xfrm>
            <a:off x="1935163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Rectangle 184"/>
          <p:cNvSpPr>
            <a:spLocks noChangeArrowheads="1"/>
          </p:cNvSpPr>
          <p:nvPr/>
        </p:nvSpPr>
        <p:spPr bwMode="auto">
          <a:xfrm>
            <a:off x="1957388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Rectangle 185"/>
          <p:cNvSpPr>
            <a:spLocks noChangeArrowheads="1"/>
          </p:cNvSpPr>
          <p:nvPr/>
        </p:nvSpPr>
        <p:spPr bwMode="auto">
          <a:xfrm>
            <a:off x="3535363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186"/>
          <p:cNvSpPr>
            <a:spLocks noChangeArrowheads="1"/>
          </p:cNvSpPr>
          <p:nvPr/>
        </p:nvSpPr>
        <p:spPr bwMode="auto">
          <a:xfrm>
            <a:off x="3557588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Rectangle 187"/>
          <p:cNvSpPr>
            <a:spLocks noChangeArrowheads="1"/>
          </p:cNvSpPr>
          <p:nvPr/>
        </p:nvSpPr>
        <p:spPr bwMode="auto">
          <a:xfrm>
            <a:off x="5078413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Rectangle 188"/>
          <p:cNvSpPr>
            <a:spLocks noChangeArrowheads="1"/>
          </p:cNvSpPr>
          <p:nvPr/>
        </p:nvSpPr>
        <p:spPr bwMode="auto">
          <a:xfrm>
            <a:off x="5100638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Rectangle 189"/>
          <p:cNvSpPr>
            <a:spLocks noChangeArrowheads="1"/>
          </p:cNvSpPr>
          <p:nvPr/>
        </p:nvSpPr>
        <p:spPr bwMode="auto">
          <a:xfrm>
            <a:off x="6624638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Rectangle 190"/>
          <p:cNvSpPr>
            <a:spLocks noChangeArrowheads="1"/>
          </p:cNvSpPr>
          <p:nvPr/>
        </p:nvSpPr>
        <p:spPr bwMode="auto">
          <a:xfrm>
            <a:off x="6645275" y="25447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Rectangle 191"/>
          <p:cNvSpPr>
            <a:spLocks noChangeArrowheads="1"/>
          </p:cNvSpPr>
          <p:nvPr/>
        </p:nvSpPr>
        <p:spPr bwMode="auto">
          <a:xfrm>
            <a:off x="1968500" y="2933700"/>
            <a:ext cx="1566863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Rectangle 192"/>
          <p:cNvSpPr>
            <a:spLocks noChangeArrowheads="1"/>
          </p:cNvSpPr>
          <p:nvPr/>
        </p:nvSpPr>
        <p:spPr bwMode="auto">
          <a:xfrm>
            <a:off x="2689225" y="29432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7" name="Rectangle 193"/>
          <p:cNvSpPr>
            <a:spLocks noChangeArrowheads="1"/>
          </p:cNvSpPr>
          <p:nvPr/>
        </p:nvSpPr>
        <p:spPr bwMode="auto">
          <a:xfrm>
            <a:off x="1968500" y="3205163"/>
            <a:ext cx="1566863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Rectangle 194"/>
          <p:cNvSpPr>
            <a:spLocks noChangeArrowheads="1"/>
          </p:cNvSpPr>
          <p:nvPr/>
        </p:nvSpPr>
        <p:spPr bwMode="auto">
          <a:xfrm>
            <a:off x="3568700" y="2933700"/>
            <a:ext cx="1509713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Rectangle 195"/>
          <p:cNvSpPr>
            <a:spLocks noChangeArrowheads="1"/>
          </p:cNvSpPr>
          <p:nvPr/>
        </p:nvSpPr>
        <p:spPr bwMode="auto">
          <a:xfrm>
            <a:off x="4262438" y="29432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0" name="Rectangle 196"/>
          <p:cNvSpPr>
            <a:spLocks noChangeArrowheads="1"/>
          </p:cNvSpPr>
          <p:nvPr/>
        </p:nvSpPr>
        <p:spPr bwMode="auto">
          <a:xfrm>
            <a:off x="3568700" y="3205163"/>
            <a:ext cx="1509713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Rectangle 197"/>
          <p:cNvSpPr>
            <a:spLocks noChangeArrowheads="1"/>
          </p:cNvSpPr>
          <p:nvPr/>
        </p:nvSpPr>
        <p:spPr bwMode="auto">
          <a:xfrm>
            <a:off x="5111750" y="2933700"/>
            <a:ext cx="1511300" cy="2714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Rectangle 198"/>
          <p:cNvSpPr>
            <a:spLocks noChangeArrowheads="1"/>
          </p:cNvSpPr>
          <p:nvPr/>
        </p:nvSpPr>
        <p:spPr bwMode="auto">
          <a:xfrm>
            <a:off x="5743575" y="29432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3" name="Rectangle 199"/>
          <p:cNvSpPr>
            <a:spLocks noChangeArrowheads="1"/>
          </p:cNvSpPr>
          <p:nvPr/>
        </p:nvSpPr>
        <p:spPr bwMode="auto">
          <a:xfrm>
            <a:off x="5861050" y="2943225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4" name="Rectangle 200"/>
          <p:cNvSpPr>
            <a:spLocks noChangeArrowheads="1"/>
          </p:cNvSpPr>
          <p:nvPr/>
        </p:nvSpPr>
        <p:spPr bwMode="auto">
          <a:xfrm>
            <a:off x="5111750" y="3205163"/>
            <a:ext cx="1511300" cy="8413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Rectangle 201"/>
          <p:cNvSpPr>
            <a:spLocks noChangeArrowheads="1"/>
          </p:cNvSpPr>
          <p:nvPr/>
        </p:nvSpPr>
        <p:spPr bwMode="auto">
          <a:xfrm>
            <a:off x="1957388" y="29019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Rectangle 202"/>
          <p:cNvSpPr>
            <a:spLocks noChangeArrowheads="1"/>
          </p:cNvSpPr>
          <p:nvPr/>
        </p:nvSpPr>
        <p:spPr bwMode="auto">
          <a:xfrm>
            <a:off x="1935163" y="29019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Rectangle 203"/>
          <p:cNvSpPr>
            <a:spLocks noChangeArrowheads="1"/>
          </p:cNvSpPr>
          <p:nvPr/>
        </p:nvSpPr>
        <p:spPr bwMode="auto">
          <a:xfrm>
            <a:off x="1968500" y="290195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Rectangle 204"/>
          <p:cNvSpPr>
            <a:spLocks noChangeArrowheads="1"/>
          </p:cNvSpPr>
          <p:nvPr/>
        </p:nvSpPr>
        <p:spPr bwMode="auto">
          <a:xfrm>
            <a:off x="1968500" y="2922588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Rectangle 205"/>
          <p:cNvSpPr>
            <a:spLocks noChangeArrowheads="1"/>
          </p:cNvSpPr>
          <p:nvPr/>
        </p:nvSpPr>
        <p:spPr bwMode="auto">
          <a:xfrm>
            <a:off x="3535363" y="2901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Rectangle 206"/>
          <p:cNvSpPr>
            <a:spLocks noChangeArrowheads="1"/>
          </p:cNvSpPr>
          <p:nvPr/>
        </p:nvSpPr>
        <p:spPr bwMode="auto">
          <a:xfrm>
            <a:off x="3535363" y="29225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207"/>
          <p:cNvSpPr>
            <a:spLocks noChangeArrowheads="1"/>
          </p:cNvSpPr>
          <p:nvPr/>
        </p:nvSpPr>
        <p:spPr bwMode="auto">
          <a:xfrm>
            <a:off x="3557588" y="29019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Rectangle 208"/>
          <p:cNvSpPr>
            <a:spLocks noChangeArrowheads="1"/>
          </p:cNvSpPr>
          <p:nvPr/>
        </p:nvSpPr>
        <p:spPr bwMode="auto">
          <a:xfrm>
            <a:off x="3557588" y="29225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209"/>
          <p:cNvSpPr>
            <a:spLocks noChangeArrowheads="1"/>
          </p:cNvSpPr>
          <p:nvPr/>
        </p:nvSpPr>
        <p:spPr bwMode="auto">
          <a:xfrm>
            <a:off x="3568700" y="290195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Rectangle 210"/>
          <p:cNvSpPr>
            <a:spLocks noChangeArrowheads="1"/>
          </p:cNvSpPr>
          <p:nvPr/>
        </p:nvSpPr>
        <p:spPr bwMode="auto">
          <a:xfrm>
            <a:off x="3568700" y="2922588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" name="Group 412"/>
          <p:cNvGrpSpPr>
            <a:grpSpLocks/>
          </p:cNvGrpSpPr>
          <p:nvPr/>
        </p:nvGrpSpPr>
        <p:grpSpPr bwMode="auto">
          <a:xfrm>
            <a:off x="1860550" y="1085850"/>
            <a:ext cx="4795838" cy="2624138"/>
            <a:chOff x="1520" y="1500"/>
            <a:chExt cx="3021" cy="1653"/>
          </a:xfrm>
        </p:grpSpPr>
        <p:sp>
          <p:nvSpPr>
            <p:cNvPr id="206" name="Rectangle 212"/>
            <p:cNvSpPr>
              <a:spLocks noChangeArrowheads="1"/>
            </p:cNvSpPr>
            <p:nvPr/>
          </p:nvSpPr>
          <p:spPr bwMode="auto">
            <a:xfrm>
              <a:off x="3547" y="2644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Rectangle 213"/>
            <p:cNvSpPr>
              <a:spLocks noChangeArrowheads="1"/>
            </p:cNvSpPr>
            <p:nvPr/>
          </p:nvSpPr>
          <p:spPr bwMode="auto">
            <a:xfrm>
              <a:off x="3547" y="265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Rectangle 214"/>
            <p:cNvSpPr>
              <a:spLocks noChangeArrowheads="1"/>
            </p:cNvSpPr>
            <p:nvPr/>
          </p:nvSpPr>
          <p:spPr bwMode="auto">
            <a:xfrm>
              <a:off x="3561" y="2644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215"/>
            <p:cNvSpPr>
              <a:spLocks noChangeArrowheads="1"/>
            </p:cNvSpPr>
            <p:nvPr/>
          </p:nvSpPr>
          <p:spPr bwMode="auto">
            <a:xfrm>
              <a:off x="3561" y="265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216"/>
            <p:cNvSpPr>
              <a:spLocks noChangeArrowheads="1"/>
            </p:cNvSpPr>
            <p:nvPr/>
          </p:nvSpPr>
          <p:spPr bwMode="auto">
            <a:xfrm>
              <a:off x="3568" y="2644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217"/>
            <p:cNvSpPr>
              <a:spLocks noChangeArrowheads="1"/>
            </p:cNvSpPr>
            <p:nvPr/>
          </p:nvSpPr>
          <p:spPr bwMode="auto">
            <a:xfrm>
              <a:off x="3568" y="2657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218"/>
            <p:cNvSpPr>
              <a:spLocks noChangeArrowheads="1"/>
            </p:cNvSpPr>
            <p:nvPr/>
          </p:nvSpPr>
          <p:spPr bwMode="auto">
            <a:xfrm>
              <a:off x="4534" y="2644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219"/>
            <p:cNvSpPr>
              <a:spLocks noChangeArrowheads="1"/>
            </p:cNvSpPr>
            <p:nvPr/>
          </p:nvSpPr>
          <p:spPr bwMode="auto">
            <a:xfrm>
              <a:off x="4521" y="2644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Rectangle 220"/>
            <p:cNvSpPr>
              <a:spLocks noChangeArrowheads="1"/>
            </p:cNvSpPr>
            <p:nvPr/>
          </p:nvSpPr>
          <p:spPr bwMode="auto">
            <a:xfrm>
              <a:off x="1567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Rectangle 221"/>
            <p:cNvSpPr>
              <a:spLocks noChangeArrowheads="1"/>
            </p:cNvSpPr>
            <p:nvPr/>
          </p:nvSpPr>
          <p:spPr bwMode="auto">
            <a:xfrm>
              <a:off x="1581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222"/>
            <p:cNvSpPr>
              <a:spLocks noChangeArrowheads="1"/>
            </p:cNvSpPr>
            <p:nvPr/>
          </p:nvSpPr>
          <p:spPr bwMode="auto">
            <a:xfrm>
              <a:off x="2575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Rectangle 223"/>
            <p:cNvSpPr>
              <a:spLocks noChangeArrowheads="1"/>
            </p:cNvSpPr>
            <p:nvPr/>
          </p:nvSpPr>
          <p:spPr bwMode="auto">
            <a:xfrm>
              <a:off x="2589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224"/>
            <p:cNvSpPr>
              <a:spLocks noChangeArrowheads="1"/>
            </p:cNvSpPr>
            <p:nvPr/>
          </p:nvSpPr>
          <p:spPr bwMode="auto">
            <a:xfrm>
              <a:off x="3547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Rectangle 225"/>
            <p:cNvSpPr>
              <a:spLocks noChangeArrowheads="1"/>
            </p:cNvSpPr>
            <p:nvPr/>
          </p:nvSpPr>
          <p:spPr bwMode="auto">
            <a:xfrm>
              <a:off x="3561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226"/>
            <p:cNvSpPr>
              <a:spLocks noChangeArrowheads="1"/>
            </p:cNvSpPr>
            <p:nvPr/>
          </p:nvSpPr>
          <p:spPr bwMode="auto">
            <a:xfrm>
              <a:off x="4521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227"/>
            <p:cNvSpPr>
              <a:spLocks noChangeArrowheads="1"/>
            </p:cNvSpPr>
            <p:nvPr/>
          </p:nvSpPr>
          <p:spPr bwMode="auto">
            <a:xfrm>
              <a:off x="4534" y="2664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228"/>
            <p:cNvSpPr>
              <a:spLocks noChangeArrowheads="1"/>
            </p:cNvSpPr>
            <p:nvPr/>
          </p:nvSpPr>
          <p:spPr bwMode="auto">
            <a:xfrm>
              <a:off x="1588" y="2908"/>
              <a:ext cx="987" cy="17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229"/>
            <p:cNvSpPr>
              <a:spLocks noChangeArrowheads="1"/>
            </p:cNvSpPr>
            <p:nvPr/>
          </p:nvSpPr>
          <p:spPr bwMode="auto">
            <a:xfrm>
              <a:off x="2042" y="2915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4" name="Rectangle 230"/>
            <p:cNvSpPr>
              <a:spLocks noChangeArrowheads="1"/>
            </p:cNvSpPr>
            <p:nvPr/>
          </p:nvSpPr>
          <p:spPr bwMode="auto">
            <a:xfrm>
              <a:off x="1588" y="3080"/>
              <a:ext cx="987" cy="5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Rectangle 231"/>
            <p:cNvSpPr>
              <a:spLocks noChangeArrowheads="1"/>
            </p:cNvSpPr>
            <p:nvPr/>
          </p:nvSpPr>
          <p:spPr bwMode="auto">
            <a:xfrm>
              <a:off x="2596" y="2908"/>
              <a:ext cx="951" cy="17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Rectangle 232"/>
            <p:cNvSpPr>
              <a:spLocks noChangeArrowheads="1"/>
            </p:cNvSpPr>
            <p:nvPr/>
          </p:nvSpPr>
          <p:spPr bwMode="auto">
            <a:xfrm>
              <a:off x="3033" y="2915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7" name="Rectangle 233"/>
            <p:cNvSpPr>
              <a:spLocks noChangeArrowheads="1"/>
            </p:cNvSpPr>
            <p:nvPr/>
          </p:nvSpPr>
          <p:spPr bwMode="auto">
            <a:xfrm>
              <a:off x="2596" y="3080"/>
              <a:ext cx="951" cy="5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34"/>
            <p:cNvSpPr>
              <a:spLocks noChangeArrowheads="1"/>
            </p:cNvSpPr>
            <p:nvPr/>
          </p:nvSpPr>
          <p:spPr bwMode="auto">
            <a:xfrm>
              <a:off x="3568" y="2908"/>
              <a:ext cx="952" cy="17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35"/>
            <p:cNvSpPr>
              <a:spLocks noChangeArrowheads="1"/>
            </p:cNvSpPr>
            <p:nvPr/>
          </p:nvSpPr>
          <p:spPr bwMode="auto">
            <a:xfrm>
              <a:off x="3966" y="2915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0" name="Rectangle 236"/>
            <p:cNvSpPr>
              <a:spLocks noChangeArrowheads="1"/>
            </p:cNvSpPr>
            <p:nvPr/>
          </p:nvSpPr>
          <p:spPr bwMode="auto">
            <a:xfrm>
              <a:off x="4040" y="2915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1" name="Rectangle 237"/>
            <p:cNvSpPr>
              <a:spLocks noChangeArrowheads="1"/>
            </p:cNvSpPr>
            <p:nvPr/>
          </p:nvSpPr>
          <p:spPr bwMode="auto">
            <a:xfrm>
              <a:off x="3568" y="3080"/>
              <a:ext cx="952" cy="5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238"/>
            <p:cNvSpPr>
              <a:spLocks noChangeArrowheads="1"/>
            </p:cNvSpPr>
            <p:nvPr/>
          </p:nvSpPr>
          <p:spPr bwMode="auto">
            <a:xfrm>
              <a:off x="1581" y="288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239"/>
            <p:cNvSpPr>
              <a:spLocks noChangeArrowheads="1"/>
            </p:cNvSpPr>
            <p:nvPr/>
          </p:nvSpPr>
          <p:spPr bwMode="auto">
            <a:xfrm>
              <a:off x="1567" y="288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240"/>
            <p:cNvSpPr>
              <a:spLocks noChangeArrowheads="1"/>
            </p:cNvSpPr>
            <p:nvPr/>
          </p:nvSpPr>
          <p:spPr bwMode="auto">
            <a:xfrm>
              <a:off x="1588" y="2888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241"/>
            <p:cNvSpPr>
              <a:spLocks noChangeArrowheads="1"/>
            </p:cNvSpPr>
            <p:nvPr/>
          </p:nvSpPr>
          <p:spPr bwMode="auto">
            <a:xfrm>
              <a:off x="1588" y="2902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242"/>
            <p:cNvSpPr>
              <a:spLocks noChangeArrowheads="1"/>
            </p:cNvSpPr>
            <p:nvPr/>
          </p:nvSpPr>
          <p:spPr bwMode="auto">
            <a:xfrm>
              <a:off x="2575" y="288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243"/>
            <p:cNvSpPr>
              <a:spLocks noChangeArrowheads="1"/>
            </p:cNvSpPr>
            <p:nvPr/>
          </p:nvSpPr>
          <p:spPr bwMode="auto">
            <a:xfrm>
              <a:off x="2575" y="290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Rectangle 244"/>
            <p:cNvSpPr>
              <a:spLocks noChangeArrowheads="1"/>
            </p:cNvSpPr>
            <p:nvPr/>
          </p:nvSpPr>
          <p:spPr bwMode="auto">
            <a:xfrm>
              <a:off x="2589" y="288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245"/>
            <p:cNvSpPr>
              <a:spLocks noChangeArrowheads="1"/>
            </p:cNvSpPr>
            <p:nvPr/>
          </p:nvSpPr>
          <p:spPr bwMode="auto">
            <a:xfrm>
              <a:off x="2589" y="290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246"/>
            <p:cNvSpPr>
              <a:spLocks noChangeArrowheads="1"/>
            </p:cNvSpPr>
            <p:nvPr/>
          </p:nvSpPr>
          <p:spPr bwMode="auto">
            <a:xfrm>
              <a:off x="2596" y="2888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Rectangle 247"/>
            <p:cNvSpPr>
              <a:spLocks noChangeArrowheads="1"/>
            </p:cNvSpPr>
            <p:nvPr/>
          </p:nvSpPr>
          <p:spPr bwMode="auto">
            <a:xfrm>
              <a:off x="2596" y="2902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248"/>
            <p:cNvSpPr>
              <a:spLocks noChangeArrowheads="1"/>
            </p:cNvSpPr>
            <p:nvPr/>
          </p:nvSpPr>
          <p:spPr bwMode="auto">
            <a:xfrm>
              <a:off x="3547" y="288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Rectangle 249"/>
            <p:cNvSpPr>
              <a:spLocks noChangeArrowheads="1"/>
            </p:cNvSpPr>
            <p:nvPr/>
          </p:nvSpPr>
          <p:spPr bwMode="auto">
            <a:xfrm>
              <a:off x="3547" y="290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Rectangle 250"/>
            <p:cNvSpPr>
              <a:spLocks noChangeArrowheads="1"/>
            </p:cNvSpPr>
            <p:nvPr/>
          </p:nvSpPr>
          <p:spPr bwMode="auto">
            <a:xfrm>
              <a:off x="3561" y="288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Rectangle 251"/>
            <p:cNvSpPr>
              <a:spLocks noChangeArrowheads="1"/>
            </p:cNvSpPr>
            <p:nvPr/>
          </p:nvSpPr>
          <p:spPr bwMode="auto">
            <a:xfrm>
              <a:off x="3561" y="290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Rectangle 252"/>
            <p:cNvSpPr>
              <a:spLocks noChangeArrowheads="1"/>
            </p:cNvSpPr>
            <p:nvPr/>
          </p:nvSpPr>
          <p:spPr bwMode="auto">
            <a:xfrm>
              <a:off x="3568" y="2888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Rectangle 253"/>
            <p:cNvSpPr>
              <a:spLocks noChangeArrowheads="1"/>
            </p:cNvSpPr>
            <p:nvPr/>
          </p:nvSpPr>
          <p:spPr bwMode="auto">
            <a:xfrm>
              <a:off x="3568" y="2902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Rectangle 254"/>
            <p:cNvSpPr>
              <a:spLocks noChangeArrowheads="1"/>
            </p:cNvSpPr>
            <p:nvPr/>
          </p:nvSpPr>
          <p:spPr bwMode="auto">
            <a:xfrm>
              <a:off x="4534" y="288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Rectangle 255"/>
            <p:cNvSpPr>
              <a:spLocks noChangeArrowheads="1"/>
            </p:cNvSpPr>
            <p:nvPr/>
          </p:nvSpPr>
          <p:spPr bwMode="auto">
            <a:xfrm>
              <a:off x="4521" y="288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Rectangle 256"/>
            <p:cNvSpPr>
              <a:spLocks noChangeArrowheads="1"/>
            </p:cNvSpPr>
            <p:nvPr/>
          </p:nvSpPr>
          <p:spPr bwMode="auto">
            <a:xfrm>
              <a:off x="1567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Rectangle 257"/>
            <p:cNvSpPr>
              <a:spLocks noChangeArrowheads="1"/>
            </p:cNvSpPr>
            <p:nvPr/>
          </p:nvSpPr>
          <p:spPr bwMode="auto">
            <a:xfrm>
              <a:off x="1581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258"/>
            <p:cNvSpPr>
              <a:spLocks noChangeArrowheads="1"/>
            </p:cNvSpPr>
            <p:nvPr/>
          </p:nvSpPr>
          <p:spPr bwMode="auto">
            <a:xfrm>
              <a:off x="1567" y="313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Rectangle 259"/>
            <p:cNvSpPr>
              <a:spLocks noChangeArrowheads="1"/>
            </p:cNvSpPr>
            <p:nvPr/>
          </p:nvSpPr>
          <p:spPr bwMode="auto">
            <a:xfrm>
              <a:off x="1567" y="3147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Rectangle 260"/>
            <p:cNvSpPr>
              <a:spLocks noChangeArrowheads="1"/>
            </p:cNvSpPr>
            <p:nvPr/>
          </p:nvSpPr>
          <p:spPr bwMode="auto">
            <a:xfrm>
              <a:off x="1581" y="313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Rectangle 261"/>
            <p:cNvSpPr>
              <a:spLocks noChangeArrowheads="1"/>
            </p:cNvSpPr>
            <p:nvPr/>
          </p:nvSpPr>
          <p:spPr bwMode="auto">
            <a:xfrm>
              <a:off x="1581" y="313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Rectangle 262"/>
            <p:cNvSpPr>
              <a:spLocks noChangeArrowheads="1"/>
            </p:cNvSpPr>
            <p:nvPr/>
          </p:nvSpPr>
          <p:spPr bwMode="auto">
            <a:xfrm>
              <a:off x="1588" y="3133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Rectangle 263"/>
            <p:cNvSpPr>
              <a:spLocks noChangeArrowheads="1"/>
            </p:cNvSpPr>
            <p:nvPr/>
          </p:nvSpPr>
          <p:spPr bwMode="auto">
            <a:xfrm>
              <a:off x="1588" y="3147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Rectangle 264"/>
            <p:cNvSpPr>
              <a:spLocks noChangeArrowheads="1"/>
            </p:cNvSpPr>
            <p:nvPr/>
          </p:nvSpPr>
          <p:spPr bwMode="auto">
            <a:xfrm>
              <a:off x="2575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Rectangle 265"/>
            <p:cNvSpPr>
              <a:spLocks noChangeArrowheads="1"/>
            </p:cNvSpPr>
            <p:nvPr/>
          </p:nvSpPr>
          <p:spPr bwMode="auto">
            <a:xfrm>
              <a:off x="2589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Rectangle 266"/>
            <p:cNvSpPr>
              <a:spLocks noChangeArrowheads="1"/>
            </p:cNvSpPr>
            <p:nvPr/>
          </p:nvSpPr>
          <p:spPr bwMode="auto">
            <a:xfrm>
              <a:off x="2575" y="3133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Rectangle 267"/>
            <p:cNvSpPr>
              <a:spLocks noChangeArrowheads="1"/>
            </p:cNvSpPr>
            <p:nvPr/>
          </p:nvSpPr>
          <p:spPr bwMode="auto">
            <a:xfrm>
              <a:off x="2575" y="3147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Rectangle 268"/>
            <p:cNvSpPr>
              <a:spLocks noChangeArrowheads="1"/>
            </p:cNvSpPr>
            <p:nvPr/>
          </p:nvSpPr>
          <p:spPr bwMode="auto">
            <a:xfrm>
              <a:off x="2596" y="3133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Rectangle 269"/>
            <p:cNvSpPr>
              <a:spLocks noChangeArrowheads="1"/>
            </p:cNvSpPr>
            <p:nvPr/>
          </p:nvSpPr>
          <p:spPr bwMode="auto">
            <a:xfrm>
              <a:off x="2596" y="3147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Rectangle 270"/>
            <p:cNvSpPr>
              <a:spLocks noChangeArrowheads="1"/>
            </p:cNvSpPr>
            <p:nvPr/>
          </p:nvSpPr>
          <p:spPr bwMode="auto">
            <a:xfrm>
              <a:off x="3547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Rectangle 271"/>
            <p:cNvSpPr>
              <a:spLocks noChangeArrowheads="1"/>
            </p:cNvSpPr>
            <p:nvPr/>
          </p:nvSpPr>
          <p:spPr bwMode="auto">
            <a:xfrm>
              <a:off x="3561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Rectangle 272"/>
            <p:cNvSpPr>
              <a:spLocks noChangeArrowheads="1"/>
            </p:cNvSpPr>
            <p:nvPr/>
          </p:nvSpPr>
          <p:spPr bwMode="auto">
            <a:xfrm>
              <a:off x="3547" y="3133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Rectangle 273"/>
            <p:cNvSpPr>
              <a:spLocks noChangeArrowheads="1"/>
            </p:cNvSpPr>
            <p:nvPr/>
          </p:nvSpPr>
          <p:spPr bwMode="auto">
            <a:xfrm>
              <a:off x="3547" y="3147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Rectangle 274"/>
            <p:cNvSpPr>
              <a:spLocks noChangeArrowheads="1"/>
            </p:cNvSpPr>
            <p:nvPr/>
          </p:nvSpPr>
          <p:spPr bwMode="auto">
            <a:xfrm>
              <a:off x="3568" y="3133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Rectangle 275"/>
            <p:cNvSpPr>
              <a:spLocks noChangeArrowheads="1"/>
            </p:cNvSpPr>
            <p:nvPr/>
          </p:nvSpPr>
          <p:spPr bwMode="auto">
            <a:xfrm>
              <a:off x="3568" y="3147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Rectangle 276"/>
            <p:cNvSpPr>
              <a:spLocks noChangeArrowheads="1"/>
            </p:cNvSpPr>
            <p:nvPr/>
          </p:nvSpPr>
          <p:spPr bwMode="auto">
            <a:xfrm>
              <a:off x="4521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Rectangle 277"/>
            <p:cNvSpPr>
              <a:spLocks noChangeArrowheads="1"/>
            </p:cNvSpPr>
            <p:nvPr/>
          </p:nvSpPr>
          <p:spPr bwMode="auto">
            <a:xfrm>
              <a:off x="4534" y="2908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Rectangle 278"/>
            <p:cNvSpPr>
              <a:spLocks noChangeArrowheads="1"/>
            </p:cNvSpPr>
            <p:nvPr/>
          </p:nvSpPr>
          <p:spPr bwMode="auto">
            <a:xfrm>
              <a:off x="4534" y="313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Rectangle 279"/>
            <p:cNvSpPr>
              <a:spLocks noChangeArrowheads="1"/>
            </p:cNvSpPr>
            <p:nvPr/>
          </p:nvSpPr>
          <p:spPr bwMode="auto">
            <a:xfrm>
              <a:off x="4521" y="3147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280"/>
            <p:cNvSpPr>
              <a:spLocks noChangeArrowheads="1"/>
            </p:cNvSpPr>
            <p:nvPr/>
          </p:nvSpPr>
          <p:spPr bwMode="auto">
            <a:xfrm>
              <a:off x="4521" y="313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Rectangle 281"/>
            <p:cNvSpPr>
              <a:spLocks noChangeArrowheads="1"/>
            </p:cNvSpPr>
            <p:nvPr/>
          </p:nvSpPr>
          <p:spPr bwMode="auto">
            <a:xfrm>
              <a:off x="4521" y="313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282"/>
            <p:cNvSpPr>
              <a:spLocks noChangeArrowheads="1"/>
            </p:cNvSpPr>
            <p:nvPr/>
          </p:nvSpPr>
          <p:spPr bwMode="auto">
            <a:xfrm>
              <a:off x="1540" y="1519"/>
              <a:ext cx="987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283"/>
            <p:cNvSpPr>
              <a:spLocks noChangeArrowheads="1"/>
            </p:cNvSpPr>
            <p:nvPr/>
          </p:nvSpPr>
          <p:spPr bwMode="auto">
            <a:xfrm>
              <a:off x="1611" y="1526"/>
              <a:ext cx="18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78" name="Rectangle 284"/>
            <p:cNvSpPr>
              <a:spLocks noChangeArrowheads="1"/>
            </p:cNvSpPr>
            <p:nvPr/>
          </p:nvSpPr>
          <p:spPr bwMode="auto">
            <a:xfrm>
              <a:off x="1717" y="1526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79" name="Rectangle 285"/>
            <p:cNvSpPr>
              <a:spLocks noChangeArrowheads="1"/>
            </p:cNvSpPr>
            <p:nvPr/>
          </p:nvSpPr>
          <p:spPr bwMode="auto">
            <a:xfrm>
              <a:off x="1791" y="1526"/>
              <a:ext cx="11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0" name="Rectangle 286"/>
            <p:cNvSpPr>
              <a:spLocks noChangeArrowheads="1"/>
            </p:cNvSpPr>
            <p:nvPr/>
          </p:nvSpPr>
          <p:spPr bwMode="auto">
            <a:xfrm>
              <a:off x="1828" y="1526"/>
              <a:ext cx="11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1" name="Rectangle 287"/>
            <p:cNvSpPr>
              <a:spLocks noChangeArrowheads="1"/>
            </p:cNvSpPr>
            <p:nvPr/>
          </p:nvSpPr>
          <p:spPr bwMode="auto">
            <a:xfrm>
              <a:off x="1865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2" name="Rectangle 288"/>
            <p:cNvSpPr>
              <a:spLocks noChangeArrowheads="1"/>
            </p:cNvSpPr>
            <p:nvPr/>
          </p:nvSpPr>
          <p:spPr bwMode="auto">
            <a:xfrm>
              <a:off x="1947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3" name="Rectangle 289"/>
            <p:cNvSpPr>
              <a:spLocks noChangeArrowheads="1"/>
            </p:cNvSpPr>
            <p:nvPr/>
          </p:nvSpPr>
          <p:spPr bwMode="auto">
            <a:xfrm>
              <a:off x="2012" y="1526"/>
              <a:ext cx="11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4" name="Rectangle 290"/>
            <p:cNvSpPr>
              <a:spLocks noChangeArrowheads="1"/>
            </p:cNvSpPr>
            <p:nvPr/>
          </p:nvSpPr>
          <p:spPr bwMode="auto">
            <a:xfrm>
              <a:off x="2053" y="1526"/>
              <a:ext cx="1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5" name="Rectangle 291"/>
            <p:cNvSpPr>
              <a:spLocks noChangeArrowheads="1"/>
            </p:cNvSpPr>
            <p:nvPr/>
          </p:nvSpPr>
          <p:spPr bwMode="auto">
            <a:xfrm>
              <a:off x="2110" y="1526"/>
              <a:ext cx="11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6" name="Rectangle 292"/>
            <p:cNvSpPr>
              <a:spLocks noChangeArrowheads="1"/>
            </p:cNvSpPr>
            <p:nvPr/>
          </p:nvSpPr>
          <p:spPr bwMode="auto">
            <a:xfrm>
              <a:off x="2147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7" name="Rectangle 293"/>
            <p:cNvSpPr>
              <a:spLocks noChangeArrowheads="1"/>
            </p:cNvSpPr>
            <p:nvPr/>
          </p:nvSpPr>
          <p:spPr bwMode="auto">
            <a:xfrm>
              <a:off x="2229" y="1526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8" name="Rectangle 294"/>
            <p:cNvSpPr>
              <a:spLocks noChangeArrowheads="1"/>
            </p:cNvSpPr>
            <p:nvPr/>
          </p:nvSpPr>
          <p:spPr bwMode="auto">
            <a:xfrm>
              <a:off x="2303" y="1526"/>
              <a:ext cx="11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9" name="Rectangle 295"/>
            <p:cNvSpPr>
              <a:spLocks noChangeArrowheads="1"/>
            </p:cNvSpPr>
            <p:nvPr/>
          </p:nvSpPr>
          <p:spPr bwMode="auto">
            <a:xfrm>
              <a:off x="2344" y="1526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0" name="Rectangle 296"/>
            <p:cNvSpPr>
              <a:spLocks noChangeArrowheads="1"/>
            </p:cNvSpPr>
            <p:nvPr/>
          </p:nvSpPr>
          <p:spPr bwMode="auto">
            <a:xfrm>
              <a:off x="1540" y="1691"/>
              <a:ext cx="987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Rectangle 297"/>
            <p:cNvSpPr>
              <a:spLocks noChangeArrowheads="1"/>
            </p:cNvSpPr>
            <p:nvPr/>
          </p:nvSpPr>
          <p:spPr bwMode="auto">
            <a:xfrm>
              <a:off x="2548" y="1519"/>
              <a:ext cx="951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Rectangle 298"/>
            <p:cNvSpPr>
              <a:spLocks noChangeArrowheads="1"/>
            </p:cNvSpPr>
            <p:nvPr/>
          </p:nvSpPr>
          <p:spPr bwMode="auto">
            <a:xfrm>
              <a:off x="2680" y="1526"/>
              <a:ext cx="17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3" name="Rectangle 299"/>
            <p:cNvSpPr>
              <a:spLocks noChangeArrowheads="1"/>
            </p:cNvSpPr>
            <p:nvPr/>
          </p:nvSpPr>
          <p:spPr bwMode="auto">
            <a:xfrm>
              <a:off x="2778" y="1526"/>
              <a:ext cx="1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4" name="Rectangle 300"/>
            <p:cNvSpPr>
              <a:spLocks noChangeArrowheads="1"/>
            </p:cNvSpPr>
            <p:nvPr/>
          </p:nvSpPr>
          <p:spPr bwMode="auto">
            <a:xfrm>
              <a:off x="2835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5" name="Rectangle 301"/>
            <p:cNvSpPr>
              <a:spLocks noChangeArrowheads="1"/>
            </p:cNvSpPr>
            <p:nvPr/>
          </p:nvSpPr>
          <p:spPr bwMode="auto">
            <a:xfrm>
              <a:off x="2900" y="1526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6" name="Rectangle 302"/>
            <p:cNvSpPr>
              <a:spLocks noChangeArrowheads="1"/>
            </p:cNvSpPr>
            <p:nvPr/>
          </p:nvSpPr>
          <p:spPr bwMode="auto">
            <a:xfrm>
              <a:off x="2974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7" name="Rectangle 303"/>
            <p:cNvSpPr>
              <a:spLocks noChangeArrowheads="1"/>
            </p:cNvSpPr>
            <p:nvPr/>
          </p:nvSpPr>
          <p:spPr bwMode="auto">
            <a:xfrm>
              <a:off x="3056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8" name="Rectangle 304"/>
            <p:cNvSpPr>
              <a:spLocks noChangeArrowheads="1"/>
            </p:cNvSpPr>
            <p:nvPr/>
          </p:nvSpPr>
          <p:spPr bwMode="auto">
            <a:xfrm>
              <a:off x="3120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9" name="Rectangle 305"/>
            <p:cNvSpPr>
              <a:spLocks noChangeArrowheads="1"/>
            </p:cNvSpPr>
            <p:nvPr/>
          </p:nvSpPr>
          <p:spPr bwMode="auto">
            <a:xfrm>
              <a:off x="3202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0" name="Rectangle 306"/>
            <p:cNvSpPr>
              <a:spLocks noChangeArrowheads="1"/>
            </p:cNvSpPr>
            <p:nvPr/>
          </p:nvSpPr>
          <p:spPr bwMode="auto">
            <a:xfrm>
              <a:off x="3267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1" name="Rectangle 307"/>
            <p:cNvSpPr>
              <a:spLocks noChangeArrowheads="1"/>
            </p:cNvSpPr>
            <p:nvPr/>
          </p:nvSpPr>
          <p:spPr bwMode="auto">
            <a:xfrm>
              <a:off x="2548" y="1691"/>
              <a:ext cx="951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Rectangle 308"/>
            <p:cNvSpPr>
              <a:spLocks noChangeArrowheads="1"/>
            </p:cNvSpPr>
            <p:nvPr/>
          </p:nvSpPr>
          <p:spPr bwMode="auto">
            <a:xfrm>
              <a:off x="3521" y="1519"/>
              <a:ext cx="952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Rectangle 309"/>
            <p:cNvSpPr>
              <a:spLocks noChangeArrowheads="1"/>
            </p:cNvSpPr>
            <p:nvPr/>
          </p:nvSpPr>
          <p:spPr bwMode="auto">
            <a:xfrm>
              <a:off x="3627" y="1526"/>
              <a:ext cx="17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4" name="Rectangle 310"/>
            <p:cNvSpPr>
              <a:spLocks noChangeArrowheads="1"/>
            </p:cNvSpPr>
            <p:nvPr/>
          </p:nvSpPr>
          <p:spPr bwMode="auto">
            <a:xfrm>
              <a:off x="3725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5" name="Rectangle 311"/>
            <p:cNvSpPr>
              <a:spLocks noChangeArrowheads="1"/>
            </p:cNvSpPr>
            <p:nvPr/>
          </p:nvSpPr>
          <p:spPr bwMode="auto">
            <a:xfrm>
              <a:off x="3807" y="1526"/>
              <a:ext cx="18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6" name="Rectangle 312"/>
            <p:cNvSpPr>
              <a:spLocks noChangeArrowheads="1"/>
            </p:cNvSpPr>
            <p:nvPr/>
          </p:nvSpPr>
          <p:spPr bwMode="auto">
            <a:xfrm>
              <a:off x="3921" y="1526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7" name="Rectangle 313"/>
            <p:cNvSpPr>
              <a:spLocks noChangeArrowheads="1"/>
            </p:cNvSpPr>
            <p:nvPr/>
          </p:nvSpPr>
          <p:spPr bwMode="auto">
            <a:xfrm>
              <a:off x="4003" y="1526"/>
              <a:ext cx="11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8" name="Rectangle 314"/>
            <p:cNvSpPr>
              <a:spLocks noChangeArrowheads="1"/>
            </p:cNvSpPr>
            <p:nvPr/>
          </p:nvSpPr>
          <p:spPr bwMode="auto">
            <a:xfrm>
              <a:off x="4044" y="1526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9" name="Rectangle 315"/>
            <p:cNvSpPr>
              <a:spLocks noChangeArrowheads="1"/>
            </p:cNvSpPr>
            <p:nvPr/>
          </p:nvSpPr>
          <p:spPr bwMode="auto">
            <a:xfrm>
              <a:off x="4118" y="1526"/>
              <a:ext cx="11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0" name="Rectangle 316"/>
            <p:cNvSpPr>
              <a:spLocks noChangeArrowheads="1"/>
            </p:cNvSpPr>
            <p:nvPr/>
          </p:nvSpPr>
          <p:spPr bwMode="auto">
            <a:xfrm>
              <a:off x="4159" y="1526"/>
              <a:ext cx="11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1" name="Rectangle 317"/>
            <p:cNvSpPr>
              <a:spLocks noChangeArrowheads="1"/>
            </p:cNvSpPr>
            <p:nvPr/>
          </p:nvSpPr>
          <p:spPr bwMode="auto">
            <a:xfrm>
              <a:off x="4200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v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2" name="Rectangle 318"/>
            <p:cNvSpPr>
              <a:spLocks noChangeArrowheads="1"/>
            </p:cNvSpPr>
            <p:nvPr/>
          </p:nvSpPr>
          <p:spPr bwMode="auto">
            <a:xfrm>
              <a:off x="4265" y="1526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3" name="Rectangle 319"/>
            <p:cNvSpPr>
              <a:spLocks noChangeArrowheads="1"/>
            </p:cNvSpPr>
            <p:nvPr/>
          </p:nvSpPr>
          <p:spPr bwMode="auto">
            <a:xfrm>
              <a:off x="3521" y="1691"/>
              <a:ext cx="952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Rectangle 320"/>
            <p:cNvSpPr>
              <a:spLocks noChangeArrowheads="1"/>
            </p:cNvSpPr>
            <p:nvPr/>
          </p:nvSpPr>
          <p:spPr bwMode="auto">
            <a:xfrm>
              <a:off x="3653" y="1698"/>
              <a:ext cx="17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5" name="Rectangle 321"/>
            <p:cNvSpPr>
              <a:spLocks noChangeArrowheads="1"/>
            </p:cNvSpPr>
            <p:nvPr/>
          </p:nvSpPr>
          <p:spPr bwMode="auto">
            <a:xfrm>
              <a:off x="3751" y="1698"/>
              <a:ext cx="13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6" name="Rectangle 322"/>
            <p:cNvSpPr>
              <a:spLocks noChangeArrowheads="1"/>
            </p:cNvSpPr>
            <p:nvPr/>
          </p:nvSpPr>
          <p:spPr bwMode="auto">
            <a:xfrm>
              <a:off x="3808" y="1698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7" name="Rectangle 323"/>
            <p:cNvSpPr>
              <a:spLocks noChangeArrowheads="1"/>
            </p:cNvSpPr>
            <p:nvPr/>
          </p:nvSpPr>
          <p:spPr bwMode="auto">
            <a:xfrm>
              <a:off x="3873" y="1698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8" name="Rectangle 324"/>
            <p:cNvSpPr>
              <a:spLocks noChangeArrowheads="1"/>
            </p:cNvSpPr>
            <p:nvPr/>
          </p:nvSpPr>
          <p:spPr bwMode="auto">
            <a:xfrm>
              <a:off x="3947" y="1698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9" name="Rectangle 325"/>
            <p:cNvSpPr>
              <a:spLocks noChangeArrowheads="1"/>
            </p:cNvSpPr>
            <p:nvPr/>
          </p:nvSpPr>
          <p:spPr bwMode="auto">
            <a:xfrm>
              <a:off x="4029" y="1698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0" name="Rectangle 326"/>
            <p:cNvSpPr>
              <a:spLocks noChangeArrowheads="1"/>
            </p:cNvSpPr>
            <p:nvPr/>
          </p:nvSpPr>
          <p:spPr bwMode="auto">
            <a:xfrm>
              <a:off x="4094" y="1698"/>
              <a:ext cx="15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1" name="Rectangle 327"/>
            <p:cNvSpPr>
              <a:spLocks noChangeArrowheads="1"/>
            </p:cNvSpPr>
            <p:nvPr/>
          </p:nvSpPr>
          <p:spPr bwMode="auto">
            <a:xfrm>
              <a:off x="4176" y="1698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2" name="Rectangle 328"/>
            <p:cNvSpPr>
              <a:spLocks noChangeArrowheads="1"/>
            </p:cNvSpPr>
            <p:nvPr/>
          </p:nvSpPr>
          <p:spPr bwMode="auto">
            <a:xfrm>
              <a:off x="4241" y="1698"/>
              <a:ext cx="13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3" name="Rectangle 329"/>
            <p:cNvSpPr>
              <a:spLocks noChangeArrowheads="1"/>
            </p:cNvSpPr>
            <p:nvPr/>
          </p:nvSpPr>
          <p:spPr bwMode="auto">
            <a:xfrm>
              <a:off x="1520" y="1500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Rectangle 330"/>
            <p:cNvSpPr>
              <a:spLocks noChangeArrowheads="1"/>
            </p:cNvSpPr>
            <p:nvPr/>
          </p:nvSpPr>
          <p:spPr bwMode="auto">
            <a:xfrm>
              <a:off x="1520" y="1500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Rectangle 331"/>
            <p:cNvSpPr>
              <a:spLocks noChangeArrowheads="1"/>
            </p:cNvSpPr>
            <p:nvPr/>
          </p:nvSpPr>
          <p:spPr bwMode="auto">
            <a:xfrm>
              <a:off x="1533" y="151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Rectangle 332"/>
            <p:cNvSpPr>
              <a:spLocks noChangeArrowheads="1"/>
            </p:cNvSpPr>
            <p:nvPr/>
          </p:nvSpPr>
          <p:spPr bwMode="auto">
            <a:xfrm>
              <a:off x="1533" y="151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Rectangle 333"/>
            <p:cNvSpPr>
              <a:spLocks noChangeArrowheads="1"/>
            </p:cNvSpPr>
            <p:nvPr/>
          </p:nvSpPr>
          <p:spPr bwMode="auto">
            <a:xfrm>
              <a:off x="1540" y="1500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Rectangle 334"/>
            <p:cNvSpPr>
              <a:spLocks noChangeArrowheads="1"/>
            </p:cNvSpPr>
            <p:nvPr/>
          </p:nvSpPr>
          <p:spPr bwMode="auto">
            <a:xfrm>
              <a:off x="1540" y="1513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Rectangle 335"/>
            <p:cNvSpPr>
              <a:spLocks noChangeArrowheads="1"/>
            </p:cNvSpPr>
            <p:nvPr/>
          </p:nvSpPr>
          <p:spPr bwMode="auto">
            <a:xfrm>
              <a:off x="2527" y="1500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Rectangle 336"/>
            <p:cNvSpPr>
              <a:spLocks noChangeArrowheads="1"/>
            </p:cNvSpPr>
            <p:nvPr/>
          </p:nvSpPr>
          <p:spPr bwMode="auto">
            <a:xfrm>
              <a:off x="2527" y="1513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Rectangle 337"/>
            <p:cNvSpPr>
              <a:spLocks noChangeArrowheads="1"/>
            </p:cNvSpPr>
            <p:nvPr/>
          </p:nvSpPr>
          <p:spPr bwMode="auto">
            <a:xfrm>
              <a:off x="2548" y="1500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Rectangle 338"/>
            <p:cNvSpPr>
              <a:spLocks noChangeArrowheads="1"/>
            </p:cNvSpPr>
            <p:nvPr/>
          </p:nvSpPr>
          <p:spPr bwMode="auto">
            <a:xfrm>
              <a:off x="2548" y="1513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Rectangle 339"/>
            <p:cNvSpPr>
              <a:spLocks noChangeArrowheads="1"/>
            </p:cNvSpPr>
            <p:nvPr/>
          </p:nvSpPr>
          <p:spPr bwMode="auto">
            <a:xfrm>
              <a:off x="3500" y="1500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Rectangle 340"/>
            <p:cNvSpPr>
              <a:spLocks noChangeArrowheads="1"/>
            </p:cNvSpPr>
            <p:nvPr/>
          </p:nvSpPr>
          <p:spPr bwMode="auto">
            <a:xfrm>
              <a:off x="3500" y="1513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Rectangle 341"/>
            <p:cNvSpPr>
              <a:spLocks noChangeArrowheads="1"/>
            </p:cNvSpPr>
            <p:nvPr/>
          </p:nvSpPr>
          <p:spPr bwMode="auto">
            <a:xfrm>
              <a:off x="3521" y="1500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Rectangle 342"/>
            <p:cNvSpPr>
              <a:spLocks noChangeArrowheads="1"/>
            </p:cNvSpPr>
            <p:nvPr/>
          </p:nvSpPr>
          <p:spPr bwMode="auto">
            <a:xfrm>
              <a:off x="3521" y="1513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Rectangle 343"/>
            <p:cNvSpPr>
              <a:spLocks noChangeArrowheads="1"/>
            </p:cNvSpPr>
            <p:nvPr/>
          </p:nvSpPr>
          <p:spPr bwMode="auto">
            <a:xfrm>
              <a:off x="4487" y="1500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Rectangle 344"/>
            <p:cNvSpPr>
              <a:spLocks noChangeArrowheads="1"/>
            </p:cNvSpPr>
            <p:nvPr/>
          </p:nvSpPr>
          <p:spPr bwMode="auto">
            <a:xfrm>
              <a:off x="4473" y="1500"/>
              <a:ext cx="2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Rectangle 345"/>
            <p:cNvSpPr>
              <a:spLocks noChangeArrowheads="1"/>
            </p:cNvSpPr>
            <p:nvPr/>
          </p:nvSpPr>
          <p:spPr bwMode="auto">
            <a:xfrm>
              <a:off x="4473" y="151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Rectangle 346"/>
            <p:cNvSpPr>
              <a:spLocks noChangeArrowheads="1"/>
            </p:cNvSpPr>
            <p:nvPr/>
          </p:nvSpPr>
          <p:spPr bwMode="auto">
            <a:xfrm>
              <a:off x="4473" y="151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Rectangle 347"/>
            <p:cNvSpPr>
              <a:spLocks noChangeArrowheads="1"/>
            </p:cNvSpPr>
            <p:nvPr/>
          </p:nvSpPr>
          <p:spPr bwMode="auto">
            <a:xfrm>
              <a:off x="1520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Rectangle 348"/>
            <p:cNvSpPr>
              <a:spLocks noChangeArrowheads="1"/>
            </p:cNvSpPr>
            <p:nvPr/>
          </p:nvSpPr>
          <p:spPr bwMode="auto">
            <a:xfrm>
              <a:off x="1533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Rectangle 349"/>
            <p:cNvSpPr>
              <a:spLocks noChangeArrowheads="1"/>
            </p:cNvSpPr>
            <p:nvPr/>
          </p:nvSpPr>
          <p:spPr bwMode="auto">
            <a:xfrm>
              <a:off x="2527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Rectangle 350"/>
            <p:cNvSpPr>
              <a:spLocks noChangeArrowheads="1"/>
            </p:cNvSpPr>
            <p:nvPr/>
          </p:nvSpPr>
          <p:spPr bwMode="auto">
            <a:xfrm>
              <a:off x="2541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Rectangle 351"/>
            <p:cNvSpPr>
              <a:spLocks noChangeArrowheads="1"/>
            </p:cNvSpPr>
            <p:nvPr/>
          </p:nvSpPr>
          <p:spPr bwMode="auto">
            <a:xfrm>
              <a:off x="3500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Rectangle 352"/>
            <p:cNvSpPr>
              <a:spLocks noChangeArrowheads="1"/>
            </p:cNvSpPr>
            <p:nvPr/>
          </p:nvSpPr>
          <p:spPr bwMode="auto">
            <a:xfrm>
              <a:off x="3514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Rectangle 353"/>
            <p:cNvSpPr>
              <a:spLocks noChangeArrowheads="1"/>
            </p:cNvSpPr>
            <p:nvPr/>
          </p:nvSpPr>
          <p:spPr bwMode="auto">
            <a:xfrm>
              <a:off x="4473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Rectangle 354"/>
            <p:cNvSpPr>
              <a:spLocks noChangeArrowheads="1"/>
            </p:cNvSpPr>
            <p:nvPr/>
          </p:nvSpPr>
          <p:spPr bwMode="auto">
            <a:xfrm>
              <a:off x="4487" y="1519"/>
              <a:ext cx="6" cy="34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Rectangle 355"/>
            <p:cNvSpPr>
              <a:spLocks noChangeArrowheads="1"/>
            </p:cNvSpPr>
            <p:nvPr/>
          </p:nvSpPr>
          <p:spPr bwMode="auto">
            <a:xfrm>
              <a:off x="1540" y="1883"/>
              <a:ext cx="987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Rectangle 356"/>
            <p:cNvSpPr>
              <a:spLocks noChangeArrowheads="1"/>
            </p:cNvSpPr>
            <p:nvPr/>
          </p:nvSpPr>
          <p:spPr bwMode="auto">
            <a:xfrm>
              <a:off x="1994" y="1889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51" name="Rectangle 357"/>
            <p:cNvSpPr>
              <a:spLocks noChangeArrowheads="1"/>
            </p:cNvSpPr>
            <p:nvPr/>
          </p:nvSpPr>
          <p:spPr bwMode="auto">
            <a:xfrm>
              <a:off x="1540" y="2054"/>
              <a:ext cx="987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Rectangle 358"/>
            <p:cNvSpPr>
              <a:spLocks noChangeArrowheads="1"/>
            </p:cNvSpPr>
            <p:nvPr/>
          </p:nvSpPr>
          <p:spPr bwMode="auto">
            <a:xfrm>
              <a:off x="2548" y="1883"/>
              <a:ext cx="951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Rectangle 359"/>
            <p:cNvSpPr>
              <a:spLocks noChangeArrowheads="1"/>
            </p:cNvSpPr>
            <p:nvPr/>
          </p:nvSpPr>
          <p:spPr bwMode="auto">
            <a:xfrm>
              <a:off x="2985" y="1889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54" name="Rectangle 360"/>
            <p:cNvSpPr>
              <a:spLocks noChangeArrowheads="1"/>
            </p:cNvSpPr>
            <p:nvPr/>
          </p:nvSpPr>
          <p:spPr bwMode="auto">
            <a:xfrm>
              <a:off x="2548" y="2054"/>
              <a:ext cx="951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Rectangle 361"/>
            <p:cNvSpPr>
              <a:spLocks noChangeArrowheads="1"/>
            </p:cNvSpPr>
            <p:nvPr/>
          </p:nvSpPr>
          <p:spPr bwMode="auto">
            <a:xfrm>
              <a:off x="3521" y="1883"/>
              <a:ext cx="952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Rectangle 362"/>
            <p:cNvSpPr>
              <a:spLocks noChangeArrowheads="1"/>
            </p:cNvSpPr>
            <p:nvPr/>
          </p:nvSpPr>
          <p:spPr bwMode="auto">
            <a:xfrm>
              <a:off x="3957" y="1889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57" name="Rectangle 363"/>
            <p:cNvSpPr>
              <a:spLocks noChangeArrowheads="1"/>
            </p:cNvSpPr>
            <p:nvPr/>
          </p:nvSpPr>
          <p:spPr bwMode="auto">
            <a:xfrm>
              <a:off x="3521" y="2054"/>
              <a:ext cx="952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Rectangle 364"/>
            <p:cNvSpPr>
              <a:spLocks noChangeArrowheads="1"/>
            </p:cNvSpPr>
            <p:nvPr/>
          </p:nvSpPr>
          <p:spPr bwMode="auto">
            <a:xfrm>
              <a:off x="1533" y="186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Rectangle 365"/>
            <p:cNvSpPr>
              <a:spLocks noChangeArrowheads="1"/>
            </p:cNvSpPr>
            <p:nvPr/>
          </p:nvSpPr>
          <p:spPr bwMode="auto">
            <a:xfrm>
              <a:off x="1520" y="186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Rectangle 366"/>
            <p:cNvSpPr>
              <a:spLocks noChangeArrowheads="1"/>
            </p:cNvSpPr>
            <p:nvPr/>
          </p:nvSpPr>
          <p:spPr bwMode="auto">
            <a:xfrm>
              <a:off x="1540" y="1863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Rectangle 367"/>
            <p:cNvSpPr>
              <a:spLocks noChangeArrowheads="1"/>
            </p:cNvSpPr>
            <p:nvPr/>
          </p:nvSpPr>
          <p:spPr bwMode="auto">
            <a:xfrm>
              <a:off x="1540" y="1876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Rectangle 368"/>
            <p:cNvSpPr>
              <a:spLocks noChangeArrowheads="1"/>
            </p:cNvSpPr>
            <p:nvPr/>
          </p:nvSpPr>
          <p:spPr bwMode="auto">
            <a:xfrm>
              <a:off x="2527" y="186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" name="Rectangle 369"/>
            <p:cNvSpPr>
              <a:spLocks noChangeArrowheads="1"/>
            </p:cNvSpPr>
            <p:nvPr/>
          </p:nvSpPr>
          <p:spPr bwMode="auto">
            <a:xfrm>
              <a:off x="2527" y="1876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Rectangle 370"/>
            <p:cNvSpPr>
              <a:spLocks noChangeArrowheads="1"/>
            </p:cNvSpPr>
            <p:nvPr/>
          </p:nvSpPr>
          <p:spPr bwMode="auto">
            <a:xfrm>
              <a:off x="2541" y="186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Rectangle 371"/>
            <p:cNvSpPr>
              <a:spLocks noChangeArrowheads="1"/>
            </p:cNvSpPr>
            <p:nvPr/>
          </p:nvSpPr>
          <p:spPr bwMode="auto">
            <a:xfrm>
              <a:off x="2541" y="1876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Rectangle 372"/>
            <p:cNvSpPr>
              <a:spLocks noChangeArrowheads="1"/>
            </p:cNvSpPr>
            <p:nvPr/>
          </p:nvSpPr>
          <p:spPr bwMode="auto">
            <a:xfrm>
              <a:off x="2548" y="1863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Rectangle 373"/>
            <p:cNvSpPr>
              <a:spLocks noChangeArrowheads="1"/>
            </p:cNvSpPr>
            <p:nvPr/>
          </p:nvSpPr>
          <p:spPr bwMode="auto">
            <a:xfrm>
              <a:off x="2548" y="1876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Rectangle 374"/>
            <p:cNvSpPr>
              <a:spLocks noChangeArrowheads="1"/>
            </p:cNvSpPr>
            <p:nvPr/>
          </p:nvSpPr>
          <p:spPr bwMode="auto">
            <a:xfrm>
              <a:off x="3500" y="186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Rectangle 375"/>
            <p:cNvSpPr>
              <a:spLocks noChangeArrowheads="1"/>
            </p:cNvSpPr>
            <p:nvPr/>
          </p:nvSpPr>
          <p:spPr bwMode="auto">
            <a:xfrm>
              <a:off x="3500" y="1876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Rectangle 376"/>
            <p:cNvSpPr>
              <a:spLocks noChangeArrowheads="1"/>
            </p:cNvSpPr>
            <p:nvPr/>
          </p:nvSpPr>
          <p:spPr bwMode="auto">
            <a:xfrm>
              <a:off x="3514" y="186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Rectangle 377"/>
            <p:cNvSpPr>
              <a:spLocks noChangeArrowheads="1"/>
            </p:cNvSpPr>
            <p:nvPr/>
          </p:nvSpPr>
          <p:spPr bwMode="auto">
            <a:xfrm>
              <a:off x="3514" y="1876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Rectangle 378"/>
            <p:cNvSpPr>
              <a:spLocks noChangeArrowheads="1"/>
            </p:cNvSpPr>
            <p:nvPr/>
          </p:nvSpPr>
          <p:spPr bwMode="auto">
            <a:xfrm>
              <a:off x="3521" y="1863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Rectangle 379"/>
            <p:cNvSpPr>
              <a:spLocks noChangeArrowheads="1"/>
            </p:cNvSpPr>
            <p:nvPr/>
          </p:nvSpPr>
          <p:spPr bwMode="auto">
            <a:xfrm>
              <a:off x="3521" y="1876"/>
              <a:ext cx="952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Rectangle 380"/>
            <p:cNvSpPr>
              <a:spLocks noChangeArrowheads="1"/>
            </p:cNvSpPr>
            <p:nvPr/>
          </p:nvSpPr>
          <p:spPr bwMode="auto">
            <a:xfrm>
              <a:off x="4487" y="186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Rectangle 381"/>
            <p:cNvSpPr>
              <a:spLocks noChangeArrowheads="1"/>
            </p:cNvSpPr>
            <p:nvPr/>
          </p:nvSpPr>
          <p:spPr bwMode="auto">
            <a:xfrm>
              <a:off x="4473" y="1863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Rectangle 382"/>
            <p:cNvSpPr>
              <a:spLocks noChangeArrowheads="1"/>
            </p:cNvSpPr>
            <p:nvPr/>
          </p:nvSpPr>
          <p:spPr bwMode="auto">
            <a:xfrm>
              <a:off x="1520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Rectangle 383"/>
            <p:cNvSpPr>
              <a:spLocks noChangeArrowheads="1"/>
            </p:cNvSpPr>
            <p:nvPr/>
          </p:nvSpPr>
          <p:spPr bwMode="auto">
            <a:xfrm>
              <a:off x="1533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Rectangle 384"/>
            <p:cNvSpPr>
              <a:spLocks noChangeArrowheads="1"/>
            </p:cNvSpPr>
            <p:nvPr/>
          </p:nvSpPr>
          <p:spPr bwMode="auto">
            <a:xfrm>
              <a:off x="2527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Rectangle 385"/>
            <p:cNvSpPr>
              <a:spLocks noChangeArrowheads="1"/>
            </p:cNvSpPr>
            <p:nvPr/>
          </p:nvSpPr>
          <p:spPr bwMode="auto">
            <a:xfrm>
              <a:off x="2541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Rectangle 386"/>
            <p:cNvSpPr>
              <a:spLocks noChangeArrowheads="1"/>
            </p:cNvSpPr>
            <p:nvPr/>
          </p:nvSpPr>
          <p:spPr bwMode="auto">
            <a:xfrm>
              <a:off x="3500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Rectangle 387"/>
            <p:cNvSpPr>
              <a:spLocks noChangeArrowheads="1"/>
            </p:cNvSpPr>
            <p:nvPr/>
          </p:nvSpPr>
          <p:spPr bwMode="auto">
            <a:xfrm>
              <a:off x="3514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Rectangle 388"/>
            <p:cNvSpPr>
              <a:spLocks noChangeArrowheads="1"/>
            </p:cNvSpPr>
            <p:nvPr/>
          </p:nvSpPr>
          <p:spPr bwMode="auto">
            <a:xfrm>
              <a:off x="4473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Rectangle 389"/>
            <p:cNvSpPr>
              <a:spLocks noChangeArrowheads="1"/>
            </p:cNvSpPr>
            <p:nvPr/>
          </p:nvSpPr>
          <p:spPr bwMode="auto">
            <a:xfrm>
              <a:off x="4487" y="1883"/>
              <a:ext cx="6" cy="2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Rectangle 390"/>
            <p:cNvSpPr>
              <a:spLocks noChangeArrowheads="1"/>
            </p:cNvSpPr>
            <p:nvPr/>
          </p:nvSpPr>
          <p:spPr bwMode="auto">
            <a:xfrm>
              <a:off x="1540" y="2127"/>
              <a:ext cx="987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Rectangle 391"/>
            <p:cNvSpPr>
              <a:spLocks noChangeArrowheads="1"/>
            </p:cNvSpPr>
            <p:nvPr/>
          </p:nvSpPr>
          <p:spPr bwMode="auto">
            <a:xfrm>
              <a:off x="1994" y="2134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86" name="Rectangle 392"/>
            <p:cNvSpPr>
              <a:spLocks noChangeArrowheads="1"/>
            </p:cNvSpPr>
            <p:nvPr/>
          </p:nvSpPr>
          <p:spPr bwMode="auto">
            <a:xfrm>
              <a:off x="1540" y="2299"/>
              <a:ext cx="987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Rectangle 393"/>
            <p:cNvSpPr>
              <a:spLocks noChangeArrowheads="1"/>
            </p:cNvSpPr>
            <p:nvPr/>
          </p:nvSpPr>
          <p:spPr bwMode="auto">
            <a:xfrm>
              <a:off x="2548" y="2127"/>
              <a:ext cx="951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Rectangle 394"/>
            <p:cNvSpPr>
              <a:spLocks noChangeArrowheads="1"/>
            </p:cNvSpPr>
            <p:nvPr/>
          </p:nvSpPr>
          <p:spPr bwMode="auto">
            <a:xfrm>
              <a:off x="2985" y="2134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336600"/>
                  </a:solidFill>
                </a:rPr>
                <a:t>9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89" name="Rectangle 395"/>
            <p:cNvSpPr>
              <a:spLocks noChangeArrowheads="1"/>
            </p:cNvSpPr>
            <p:nvPr/>
          </p:nvSpPr>
          <p:spPr bwMode="auto">
            <a:xfrm>
              <a:off x="2548" y="2299"/>
              <a:ext cx="951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Rectangle 396"/>
            <p:cNvSpPr>
              <a:spLocks noChangeArrowheads="1"/>
            </p:cNvSpPr>
            <p:nvPr/>
          </p:nvSpPr>
          <p:spPr bwMode="auto">
            <a:xfrm>
              <a:off x="3521" y="2127"/>
              <a:ext cx="952" cy="171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Rectangle 397"/>
            <p:cNvSpPr>
              <a:spLocks noChangeArrowheads="1"/>
            </p:cNvSpPr>
            <p:nvPr/>
          </p:nvSpPr>
          <p:spPr bwMode="auto">
            <a:xfrm>
              <a:off x="3918" y="2134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CC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92" name="Rectangle 398"/>
            <p:cNvSpPr>
              <a:spLocks noChangeArrowheads="1"/>
            </p:cNvSpPr>
            <p:nvPr/>
          </p:nvSpPr>
          <p:spPr bwMode="auto">
            <a:xfrm>
              <a:off x="3992" y="2134"/>
              <a:ext cx="14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900" b="1" i="1">
                  <a:solidFill>
                    <a:srgbClr val="CC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93" name="Rectangle 399"/>
            <p:cNvSpPr>
              <a:spLocks noChangeArrowheads="1"/>
            </p:cNvSpPr>
            <p:nvPr/>
          </p:nvSpPr>
          <p:spPr bwMode="auto">
            <a:xfrm>
              <a:off x="3521" y="2299"/>
              <a:ext cx="952" cy="5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Rectangle 400"/>
            <p:cNvSpPr>
              <a:spLocks noChangeArrowheads="1"/>
            </p:cNvSpPr>
            <p:nvPr/>
          </p:nvSpPr>
          <p:spPr bwMode="auto">
            <a:xfrm>
              <a:off x="1533" y="210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Rectangle 401"/>
            <p:cNvSpPr>
              <a:spLocks noChangeArrowheads="1"/>
            </p:cNvSpPr>
            <p:nvPr/>
          </p:nvSpPr>
          <p:spPr bwMode="auto">
            <a:xfrm>
              <a:off x="1520" y="2108"/>
              <a:ext cx="6" cy="1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Rectangle 402"/>
            <p:cNvSpPr>
              <a:spLocks noChangeArrowheads="1"/>
            </p:cNvSpPr>
            <p:nvPr/>
          </p:nvSpPr>
          <p:spPr bwMode="auto">
            <a:xfrm>
              <a:off x="1540" y="2108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Rectangle 403"/>
            <p:cNvSpPr>
              <a:spLocks noChangeArrowheads="1"/>
            </p:cNvSpPr>
            <p:nvPr/>
          </p:nvSpPr>
          <p:spPr bwMode="auto">
            <a:xfrm>
              <a:off x="1540" y="2121"/>
              <a:ext cx="98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Rectangle 404"/>
            <p:cNvSpPr>
              <a:spLocks noChangeArrowheads="1"/>
            </p:cNvSpPr>
            <p:nvPr/>
          </p:nvSpPr>
          <p:spPr bwMode="auto">
            <a:xfrm>
              <a:off x="2527" y="210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Rectangle 405"/>
            <p:cNvSpPr>
              <a:spLocks noChangeArrowheads="1"/>
            </p:cNvSpPr>
            <p:nvPr/>
          </p:nvSpPr>
          <p:spPr bwMode="auto">
            <a:xfrm>
              <a:off x="2527" y="212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Rectangle 406"/>
            <p:cNvSpPr>
              <a:spLocks noChangeArrowheads="1"/>
            </p:cNvSpPr>
            <p:nvPr/>
          </p:nvSpPr>
          <p:spPr bwMode="auto">
            <a:xfrm>
              <a:off x="2541" y="210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Rectangle 407"/>
            <p:cNvSpPr>
              <a:spLocks noChangeArrowheads="1"/>
            </p:cNvSpPr>
            <p:nvPr/>
          </p:nvSpPr>
          <p:spPr bwMode="auto">
            <a:xfrm>
              <a:off x="2541" y="212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408"/>
            <p:cNvSpPr>
              <a:spLocks noChangeArrowheads="1"/>
            </p:cNvSpPr>
            <p:nvPr/>
          </p:nvSpPr>
          <p:spPr bwMode="auto">
            <a:xfrm>
              <a:off x="2548" y="2108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Rectangle 409"/>
            <p:cNvSpPr>
              <a:spLocks noChangeArrowheads="1"/>
            </p:cNvSpPr>
            <p:nvPr/>
          </p:nvSpPr>
          <p:spPr bwMode="auto">
            <a:xfrm>
              <a:off x="2548" y="2121"/>
              <a:ext cx="95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Rectangle 410"/>
            <p:cNvSpPr>
              <a:spLocks noChangeArrowheads="1"/>
            </p:cNvSpPr>
            <p:nvPr/>
          </p:nvSpPr>
          <p:spPr bwMode="auto">
            <a:xfrm>
              <a:off x="3500" y="210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Rectangle 411"/>
            <p:cNvSpPr>
              <a:spLocks noChangeArrowheads="1"/>
            </p:cNvSpPr>
            <p:nvPr/>
          </p:nvSpPr>
          <p:spPr bwMode="auto">
            <a:xfrm>
              <a:off x="3500" y="212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6" name="Rectangle 413"/>
          <p:cNvSpPr>
            <a:spLocks noChangeArrowheads="1"/>
          </p:cNvSpPr>
          <p:nvPr/>
        </p:nvSpPr>
        <p:spPr bwMode="auto">
          <a:xfrm>
            <a:off x="5026025" y="20510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Rectangle 414"/>
          <p:cNvSpPr>
            <a:spLocks noChangeArrowheads="1"/>
          </p:cNvSpPr>
          <p:nvPr/>
        </p:nvSpPr>
        <p:spPr bwMode="auto">
          <a:xfrm>
            <a:off x="5026025" y="20716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Rectangle 415"/>
          <p:cNvSpPr>
            <a:spLocks noChangeArrowheads="1"/>
          </p:cNvSpPr>
          <p:nvPr/>
        </p:nvSpPr>
        <p:spPr bwMode="auto">
          <a:xfrm>
            <a:off x="5037138" y="205105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Rectangle 416"/>
          <p:cNvSpPr>
            <a:spLocks noChangeArrowheads="1"/>
          </p:cNvSpPr>
          <p:nvPr/>
        </p:nvSpPr>
        <p:spPr bwMode="auto">
          <a:xfrm>
            <a:off x="5037138" y="2071688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Rectangle 417"/>
          <p:cNvSpPr>
            <a:spLocks noChangeArrowheads="1"/>
          </p:cNvSpPr>
          <p:nvPr/>
        </p:nvSpPr>
        <p:spPr bwMode="auto">
          <a:xfrm>
            <a:off x="6570663" y="20510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Rectangle 418"/>
          <p:cNvSpPr>
            <a:spLocks noChangeArrowheads="1"/>
          </p:cNvSpPr>
          <p:nvPr/>
        </p:nvSpPr>
        <p:spPr bwMode="auto">
          <a:xfrm>
            <a:off x="6548438" y="20510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Rectangle 419"/>
          <p:cNvSpPr>
            <a:spLocks noChangeArrowheads="1"/>
          </p:cNvSpPr>
          <p:nvPr/>
        </p:nvSpPr>
        <p:spPr bwMode="auto">
          <a:xfrm>
            <a:off x="1860550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Rectangle 420"/>
          <p:cNvSpPr>
            <a:spLocks noChangeArrowheads="1"/>
          </p:cNvSpPr>
          <p:nvPr/>
        </p:nvSpPr>
        <p:spPr bwMode="auto">
          <a:xfrm>
            <a:off x="1881188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Rectangle 421"/>
          <p:cNvSpPr>
            <a:spLocks noChangeArrowheads="1"/>
          </p:cNvSpPr>
          <p:nvPr/>
        </p:nvSpPr>
        <p:spPr bwMode="auto">
          <a:xfrm>
            <a:off x="3459163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Rectangle 422"/>
          <p:cNvSpPr>
            <a:spLocks noChangeArrowheads="1"/>
          </p:cNvSpPr>
          <p:nvPr/>
        </p:nvSpPr>
        <p:spPr bwMode="auto">
          <a:xfrm>
            <a:off x="3481388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Rectangle 423"/>
          <p:cNvSpPr>
            <a:spLocks noChangeArrowheads="1"/>
          </p:cNvSpPr>
          <p:nvPr/>
        </p:nvSpPr>
        <p:spPr bwMode="auto">
          <a:xfrm>
            <a:off x="5003800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Rectangle 424"/>
          <p:cNvSpPr>
            <a:spLocks noChangeArrowheads="1"/>
          </p:cNvSpPr>
          <p:nvPr/>
        </p:nvSpPr>
        <p:spPr bwMode="auto">
          <a:xfrm>
            <a:off x="5026025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Rectangle 425"/>
          <p:cNvSpPr>
            <a:spLocks noChangeArrowheads="1"/>
          </p:cNvSpPr>
          <p:nvPr/>
        </p:nvSpPr>
        <p:spPr bwMode="auto">
          <a:xfrm>
            <a:off x="6548438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Rectangle 426"/>
          <p:cNvSpPr>
            <a:spLocks noChangeArrowheads="1"/>
          </p:cNvSpPr>
          <p:nvPr/>
        </p:nvSpPr>
        <p:spPr bwMode="auto">
          <a:xfrm>
            <a:off x="6570663" y="208121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Rectangle 427"/>
          <p:cNvSpPr>
            <a:spLocks noChangeArrowheads="1"/>
          </p:cNvSpPr>
          <p:nvPr/>
        </p:nvSpPr>
        <p:spPr bwMode="auto">
          <a:xfrm>
            <a:off x="1892300" y="2468563"/>
            <a:ext cx="1566863" cy="34290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Rectangle 428"/>
          <p:cNvSpPr>
            <a:spLocks noChangeArrowheads="1"/>
          </p:cNvSpPr>
          <p:nvPr/>
        </p:nvSpPr>
        <p:spPr bwMode="auto">
          <a:xfrm>
            <a:off x="2613025" y="2479675"/>
            <a:ext cx="2349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2" name="Rectangle 429"/>
          <p:cNvSpPr>
            <a:spLocks noChangeArrowheads="1"/>
          </p:cNvSpPr>
          <p:nvPr/>
        </p:nvSpPr>
        <p:spPr bwMode="auto">
          <a:xfrm>
            <a:off x="1892300" y="2741613"/>
            <a:ext cx="1566863" cy="841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Rectangle 430"/>
          <p:cNvSpPr>
            <a:spLocks noChangeArrowheads="1"/>
          </p:cNvSpPr>
          <p:nvPr/>
        </p:nvSpPr>
        <p:spPr bwMode="auto">
          <a:xfrm>
            <a:off x="3492500" y="2468563"/>
            <a:ext cx="1509713" cy="3016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Rectangle 431"/>
          <p:cNvSpPr>
            <a:spLocks noChangeArrowheads="1"/>
          </p:cNvSpPr>
          <p:nvPr/>
        </p:nvSpPr>
        <p:spPr bwMode="auto">
          <a:xfrm>
            <a:off x="4186238" y="2479675"/>
            <a:ext cx="2349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6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5" name="Rectangle 432"/>
          <p:cNvSpPr>
            <a:spLocks noChangeArrowheads="1"/>
          </p:cNvSpPr>
          <p:nvPr/>
        </p:nvSpPr>
        <p:spPr bwMode="auto">
          <a:xfrm>
            <a:off x="3492500" y="2741613"/>
            <a:ext cx="1509713" cy="841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Rectangle 433"/>
          <p:cNvSpPr>
            <a:spLocks noChangeArrowheads="1"/>
          </p:cNvSpPr>
          <p:nvPr/>
        </p:nvSpPr>
        <p:spPr bwMode="auto">
          <a:xfrm>
            <a:off x="5037138" y="2468563"/>
            <a:ext cx="1511300" cy="3127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Rectangle 434"/>
          <p:cNvSpPr>
            <a:spLocks noChangeArrowheads="1"/>
          </p:cNvSpPr>
          <p:nvPr/>
        </p:nvSpPr>
        <p:spPr bwMode="auto">
          <a:xfrm>
            <a:off x="5667375" y="2479675"/>
            <a:ext cx="2349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8" name="Rectangle 435"/>
          <p:cNvSpPr>
            <a:spLocks noChangeArrowheads="1"/>
          </p:cNvSpPr>
          <p:nvPr/>
        </p:nvSpPr>
        <p:spPr bwMode="auto">
          <a:xfrm>
            <a:off x="5784850" y="2479675"/>
            <a:ext cx="2349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9" name="Rectangle 436"/>
          <p:cNvSpPr>
            <a:spLocks noChangeArrowheads="1"/>
          </p:cNvSpPr>
          <p:nvPr/>
        </p:nvSpPr>
        <p:spPr bwMode="auto">
          <a:xfrm>
            <a:off x="5037138" y="2741613"/>
            <a:ext cx="1511300" cy="841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Rectangle 437"/>
          <p:cNvSpPr>
            <a:spLocks noChangeArrowheads="1"/>
          </p:cNvSpPr>
          <p:nvPr/>
        </p:nvSpPr>
        <p:spPr bwMode="auto">
          <a:xfrm>
            <a:off x="1881188" y="24384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Rectangle 438"/>
          <p:cNvSpPr>
            <a:spLocks noChangeArrowheads="1"/>
          </p:cNvSpPr>
          <p:nvPr/>
        </p:nvSpPr>
        <p:spPr bwMode="auto">
          <a:xfrm>
            <a:off x="1860550" y="24384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Rectangle 439"/>
          <p:cNvSpPr>
            <a:spLocks noChangeArrowheads="1"/>
          </p:cNvSpPr>
          <p:nvPr/>
        </p:nvSpPr>
        <p:spPr bwMode="auto">
          <a:xfrm>
            <a:off x="1892300" y="243840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Rectangle 440"/>
          <p:cNvSpPr>
            <a:spLocks noChangeArrowheads="1"/>
          </p:cNvSpPr>
          <p:nvPr/>
        </p:nvSpPr>
        <p:spPr bwMode="auto">
          <a:xfrm>
            <a:off x="1892300" y="2460625"/>
            <a:ext cx="1566863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Rectangle 441"/>
          <p:cNvSpPr>
            <a:spLocks noChangeArrowheads="1"/>
          </p:cNvSpPr>
          <p:nvPr/>
        </p:nvSpPr>
        <p:spPr bwMode="auto">
          <a:xfrm>
            <a:off x="3459163" y="24384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Rectangle 442"/>
          <p:cNvSpPr>
            <a:spLocks noChangeArrowheads="1"/>
          </p:cNvSpPr>
          <p:nvPr/>
        </p:nvSpPr>
        <p:spPr bwMode="auto">
          <a:xfrm>
            <a:off x="3459163" y="2460625"/>
            <a:ext cx="9525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Rectangle 443"/>
          <p:cNvSpPr>
            <a:spLocks noChangeArrowheads="1"/>
          </p:cNvSpPr>
          <p:nvPr/>
        </p:nvSpPr>
        <p:spPr bwMode="auto">
          <a:xfrm>
            <a:off x="3481388" y="24384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Rectangle 444"/>
          <p:cNvSpPr>
            <a:spLocks noChangeArrowheads="1"/>
          </p:cNvSpPr>
          <p:nvPr/>
        </p:nvSpPr>
        <p:spPr bwMode="auto">
          <a:xfrm>
            <a:off x="3481388" y="2460625"/>
            <a:ext cx="9525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Rectangle 445"/>
          <p:cNvSpPr>
            <a:spLocks noChangeArrowheads="1"/>
          </p:cNvSpPr>
          <p:nvPr/>
        </p:nvSpPr>
        <p:spPr bwMode="auto">
          <a:xfrm>
            <a:off x="3492500" y="243840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Rectangle 446"/>
          <p:cNvSpPr>
            <a:spLocks noChangeArrowheads="1"/>
          </p:cNvSpPr>
          <p:nvPr/>
        </p:nvSpPr>
        <p:spPr bwMode="auto">
          <a:xfrm>
            <a:off x="3492500" y="2460625"/>
            <a:ext cx="1509713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Rectangle 447"/>
          <p:cNvSpPr>
            <a:spLocks noChangeArrowheads="1"/>
          </p:cNvSpPr>
          <p:nvPr/>
        </p:nvSpPr>
        <p:spPr bwMode="auto">
          <a:xfrm>
            <a:off x="5003800" y="24384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Rectangle 448"/>
          <p:cNvSpPr>
            <a:spLocks noChangeArrowheads="1"/>
          </p:cNvSpPr>
          <p:nvPr/>
        </p:nvSpPr>
        <p:spPr bwMode="auto">
          <a:xfrm>
            <a:off x="5003800" y="2460625"/>
            <a:ext cx="9525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Rectangle 449"/>
          <p:cNvSpPr>
            <a:spLocks noChangeArrowheads="1"/>
          </p:cNvSpPr>
          <p:nvPr/>
        </p:nvSpPr>
        <p:spPr bwMode="auto">
          <a:xfrm>
            <a:off x="5026025" y="24384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Rectangle 450"/>
          <p:cNvSpPr>
            <a:spLocks noChangeArrowheads="1"/>
          </p:cNvSpPr>
          <p:nvPr/>
        </p:nvSpPr>
        <p:spPr bwMode="auto">
          <a:xfrm>
            <a:off x="5026025" y="2460625"/>
            <a:ext cx="9525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Rectangle 451"/>
          <p:cNvSpPr>
            <a:spLocks noChangeArrowheads="1"/>
          </p:cNvSpPr>
          <p:nvPr/>
        </p:nvSpPr>
        <p:spPr bwMode="auto">
          <a:xfrm>
            <a:off x="5037138" y="243840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Rectangle 452"/>
          <p:cNvSpPr>
            <a:spLocks noChangeArrowheads="1"/>
          </p:cNvSpPr>
          <p:nvPr/>
        </p:nvSpPr>
        <p:spPr bwMode="auto">
          <a:xfrm>
            <a:off x="5037138" y="2460625"/>
            <a:ext cx="1511300" cy="793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Rectangle 453"/>
          <p:cNvSpPr>
            <a:spLocks noChangeArrowheads="1"/>
          </p:cNvSpPr>
          <p:nvPr/>
        </p:nvSpPr>
        <p:spPr bwMode="auto">
          <a:xfrm>
            <a:off x="6570663" y="24384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Rectangle 454"/>
          <p:cNvSpPr>
            <a:spLocks noChangeArrowheads="1"/>
          </p:cNvSpPr>
          <p:nvPr/>
        </p:nvSpPr>
        <p:spPr bwMode="auto">
          <a:xfrm>
            <a:off x="6548438" y="2438400"/>
            <a:ext cx="9525" cy="28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Rectangle 455"/>
          <p:cNvSpPr>
            <a:spLocks noChangeArrowheads="1"/>
          </p:cNvSpPr>
          <p:nvPr/>
        </p:nvSpPr>
        <p:spPr bwMode="auto">
          <a:xfrm>
            <a:off x="1860550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Rectangle 456"/>
          <p:cNvSpPr>
            <a:spLocks noChangeArrowheads="1"/>
          </p:cNvSpPr>
          <p:nvPr/>
        </p:nvSpPr>
        <p:spPr bwMode="auto">
          <a:xfrm>
            <a:off x="1881188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Rectangle 457"/>
          <p:cNvSpPr>
            <a:spLocks noChangeArrowheads="1"/>
          </p:cNvSpPr>
          <p:nvPr/>
        </p:nvSpPr>
        <p:spPr bwMode="auto">
          <a:xfrm>
            <a:off x="3459163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Rectangle 458"/>
          <p:cNvSpPr>
            <a:spLocks noChangeArrowheads="1"/>
          </p:cNvSpPr>
          <p:nvPr/>
        </p:nvSpPr>
        <p:spPr bwMode="auto">
          <a:xfrm>
            <a:off x="3481388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Rectangle 459"/>
          <p:cNvSpPr>
            <a:spLocks noChangeArrowheads="1"/>
          </p:cNvSpPr>
          <p:nvPr/>
        </p:nvSpPr>
        <p:spPr bwMode="auto">
          <a:xfrm>
            <a:off x="5003800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Rectangle 460"/>
          <p:cNvSpPr>
            <a:spLocks noChangeArrowheads="1"/>
          </p:cNvSpPr>
          <p:nvPr/>
        </p:nvSpPr>
        <p:spPr bwMode="auto">
          <a:xfrm>
            <a:off x="5026025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Rectangle 461"/>
          <p:cNvSpPr>
            <a:spLocks noChangeArrowheads="1"/>
          </p:cNvSpPr>
          <p:nvPr/>
        </p:nvSpPr>
        <p:spPr bwMode="auto">
          <a:xfrm>
            <a:off x="6548438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Rectangle 462"/>
          <p:cNvSpPr>
            <a:spLocks noChangeArrowheads="1"/>
          </p:cNvSpPr>
          <p:nvPr/>
        </p:nvSpPr>
        <p:spPr bwMode="auto">
          <a:xfrm>
            <a:off x="6570663" y="2468563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Rectangle 463"/>
          <p:cNvSpPr>
            <a:spLocks noChangeArrowheads="1"/>
          </p:cNvSpPr>
          <p:nvPr/>
        </p:nvSpPr>
        <p:spPr bwMode="auto">
          <a:xfrm>
            <a:off x="1892300" y="2857500"/>
            <a:ext cx="1566863" cy="2714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Rectangle 464"/>
          <p:cNvSpPr>
            <a:spLocks noChangeArrowheads="1"/>
          </p:cNvSpPr>
          <p:nvPr/>
        </p:nvSpPr>
        <p:spPr bwMode="auto">
          <a:xfrm>
            <a:off x="2613025" y="286861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8" name="Rectangle 465"/>
          <p:cNvSpPr>
            <a:spLocks noChangeArrowheads="1"/>
          </p:cNvSpPr>
          <p:nvPr/>
        </p:nvSpPr>
        <p:spPr bwMode="auto">
          <a:xfrm>
            <a:off x="1892300" y="3130550"/>
            <a:ext cx="1566863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Rectangle 466"/>
          <p:cNvSpPr>
            <a:spLocks noChangeArrowheads="1"/>
          </p:cNvSpPr>
          <p:nvPr/>
        </p:nvSpPr>
        <p:spPr bwMode="auto">
          <a:xfrm>
            <a:off x="3492500" y="2857500"/>
            <a:ext cx="1509713" cy="2714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Rectangle 467"/>
          <p:cNvSpPr>
            <a:spLocks noChangeArrowheads="1"/>
          </p:cNvSpPr>
          <p:nvPr/>
        </p:nvSpPr>
        <p:spPr bwMode="auto">
          <a:xfrm>
            <a:off x="4186238" y="286861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1" name="Rectangle 468"/>
          <p:cNvSpPr>
            <a:spLocks noChangeArrowheads="1"/>
          </p:cNvSpPr>
          <p:nvPr/>
        </p:nvSpPr>
        <p:spPr bwMode="auto">
          <a:xfrm>
            <a:off x="3492500" y="3130550"/>
            <a:ext cx="1509713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Rectangle 469"/>
          <p:cNvSpPr>
            <a:spLocks noChangeArrowheads="1"/>
          </p:cNvSpPr>
          <p:nvPr/>
        </p:nvSpPr>
        <p:spPr bwMode="auto">
          <a:xfrm>
            <a:off x="5037138" y="2857500"/>
            <a:ext cx="1511300" cy="2714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Rectangle 470"/>
          <p:cNvSpPr>
            <a:spLocks noChangeArrowheads="1"/>
          </p:cNvSpPr>
          <p:nvPr/>
        </p:nvSpPr>
        <p:spPr bwMode="auto">
          <a:xfrm>
            <a:off x="5667375" y="286861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4" name="Rectangle 471"/>
          <p:cNvSpPr>
            <a:spLocks noChangeArrowheads="1"/>
          </p:cNvSpPr>
          <p:nvPr/>
        </p:nvSpPr>
        <p:spPr bwMode="auto">
          <a:xfrm>
            <a:off x="5784850" y="286861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5" name="Rectangle 472"/>
          <p:cNvSpPr>
            <a:spLocks noChangeArrowheads="1"/>
          </p:cNvSpPr>
          <p:nvPr/>
        </p:nvSpPr>
        <p:spPr bwMode="auto">
          <a:xfrm>
            <a:off x="5037138" y="3130550"/>
            <a:ext cx="1511300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Rectangle 473"/>
          <p:cNvSpPr>
            <a:spLocks noChangeArrowheads="1"/>
          </p:cNvSpPr>
          <p:nvPr/>
        </p:nvSpPr>
        <p:spPr bwMode="auto">
          <a:xfrm>
            <a:off x="1881188" y="28257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Rectangle 474"/>
          <p:cNvSpPr>
            <a:spLocks noChangeArrowheads="1"/>
          </p:cNvSpPr>
          <p:nvPr/>
        </p:nvSpPr>
        <p:spPr bwMode="auto">
          <a:xfrm>
            <a:off x="1860550" y="28257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Rectangle 475"/>
          <p:cNvSpPr>
            <a:spLocks noChangeArrowheads="1"/>
          </p:cNvSpPr>
          <p:nvPr/>
        </p:nvSpPr>
        <p:spPr bwMode="auto">
          <a:xfrm>
            <a:off x="1892300" y="2825750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Rectangle 476"/>
          <p:cNvSpPr>
            <a:spLocks noChangeArrowheads="1"/>
          </p:cNvSpPr>
          <p:nvPr/>
        </p:nvSpPr>
        <p:spPr bwMode="auto">
          <a:xfrm>
            <a:off x="1892300" y="2846388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Rectangle 477"/>
          <p:cNvSpPr>
            <a:spLocks noChangeArrowheads="1"/>
          </p:cNvSpPr>
          <p:nvPr/>
        </p:nvSpPr>
        <p:spPr bwMode="auto">
          <a:xfrm>
            <a:off x="3459163" y="28257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Rectangle 478"/>
          <p:cNvSpPr>
            <a:spLocks noChangeArrowheads="1"/>
          </p:cNvSpPr>
          <p:nvPr/>
        </p:nvSpPr>
        <p:spPr bwMode="auto">
          <a:xfrm>
            <a:off x="3459163" y="2846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Rectangle 479"/>
          <p:cNvSpPr>
            <a:spLocks noChangeArrowheads="1"/>
          </p:cNvSpPr>
          <p:nvPr/>
        </p:nvSpPr>
        <p:spPr bwMode="auto">
          <a:xfrm>
            <a:off x="3481388" y="28257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Rectangle 480"/>
          <p:cNvSpPr>
            <a:spLocks noChangeArrowheads="1"/>
          </p:cNvSpPr>
          <p:nvPr/>
        </p:nvSpPr>
        <p:spPr bwMode="auto">
          <a:xfrm>
            <a:off x="3481388" y="2846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Rectangle 481"/>
          <p:cNvSpPr>
            <a:spLocks noChangeArrowheads="1"/>
          </p:cNvSpPr>
          <p:nvPr/>
        </p:nvSpPr>
        <p:spPr bwMode="auto">
          <a:xfrm>
            <a:off x="3492500" y="2825750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Rectangle 482"/>
          <p:cNvSpPr>
            <a:spLocks noChangeArrowheads="1"/>
          </p:cNvSpPr>
          <p:nvPr/>
        </p:nvSpPr>
        <p:spPr bwMode="auto">
          <a:xfrm>
            <a:off x="3492500" y="2846388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Rectangle 483"/>
          <p:cNvSpPr>
            <a:spLocks noChangeArrowheads="1"/>
          </p:cNvSpPr>
          <p:nvPr/>
        </p:nvSpPr>
        <p:spPr bwMode="auto">
          <a:xfrm>
            <a:off x="5003800" y="28257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Rectangle 484"/>
          <p:cNvSpPr>
            <a:spLocks noChangeArrowheads="1"/>
          </p:cNvSpPr>
          <p:nvPr/>
        </p:nvSpPr>
        <p:spPr bwMode="auto">
          <a:xfrm>
            <a:off x="5003800" y="2846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Rectangle 485"/>
          <p:cNvSpPr>
            <a:spLocks noChangeArrowheads="1"/>
          </p:cNvSpPr>
          <p:nvPr/>
        </p:nvSpPr>
        <p:spPr bwMode="auto">
          <a:xfrm>
            <a:off x="5026025" y="28257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Rectangle 486"/>
          <p:cNvSpPr>
            <a:spLocks noChangeArrowheads="1"/>
          </p:cNvSpPr>
          <p:nvPr/>
        </p:nvSpPr>
        <p:spPr bwMode="auto">
          <a:xfrm>
            <a:off x="5026025" y="2846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Rectangle 487"/>
          <p:cNvSpPr>
            <a:spLocks noChangeArrowheads="1"/>
          </p:cNvSpPr>
          <p:nvPr/>
        </p:nvSpPr>
        <p:spPr bwMode="auto">
          <a:xfrm>
            <a:off x="5037138" y="2825750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Rectangle 488"/>
          <p:cNvSpPr>
            <a:spLocks noChangeArrowheads="1"/>
          </p:cNvSpPr>
          <p:nvPr/>
        </p:nvSpPr>
        <p:spPr bwMode="auto">
          <a:xfrm>
            <a:off x="5037138" y="2846388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Rectangle 489"/>
          <p:cNvSpPr>
            <a:spLocks noChangeArrowheads="1"/>
          </p:cNvSpPr>
          <p:nvPr/>
        </p:nvSpPr>
        <p:spPr bwMode="auto">
          <a:xfrm>
            <a:off x="6570663" y="28257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Rectangle 490"/>
          <p:cNvSpPr>
            <a:spLocks noChangeArrowheads="1"/>
          </p:cNvSpPr>
          <p:nvPr/>
        </p:nvSpPr>
        <p:spPr bwMode="auto">
          <a:xfrm>
            <a:off x="6548438" y="2825750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Rectangle 491"/>
          <p:cNvSpPr>
            <a:spLocks noChangeArrowheads="1"/>
          </p:cNvSpPr>
          <p:nvPr/>
        </p:nvSpPr>
        <p:spPr bwMode="auto">
          <a:xfrm>
            <a:off x="1860550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Rectangle 492"/>
          <p:cNvSpPr>
            <a:spLocks noChangeArrowheads="1"/>
          </p:cNvSpPr>
          <p:nvPr/>
        </p:nvSpPr>
        <p:spPr bwMode="auto">
          <a:xfrm>
            <a:off x="1881188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Rectangle 493"/>
          <p:cNvSpPr>
            <a:spLocks noChangeArrowheads="1"/>
          </p:cNvSpPr>
          <p:nvPr/>
        </p:nvSpPr>
        <p:spPr bwMode="auto">
          <a:xfrm>
            <a:off x="3459163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Rectangle 494"/>
          <p:cNvSpPr>
            <a:spLocks noChangeArrowheads="1"/>
          </p:cNvSpPr>
          <p:nvPr/>
        </p:nvSpPr>
        <p:spPr bwMode="auto">
          <a:xfrm>
            <a:off x="3481388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Rectangle 495"/>
          <p:cNvSpPr>
            <a:spLocks noChangeArrowheads="1"/>
          </p:cNvSpPr>
          <p:nvPr/>
        </p:nvSpPr>
        <p:spPr bwMode="auto">
          <a:xfrm>
            <a:off x="5003800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Rectangle 496"/>
          <p:cNvSpPr>
            <a:spLocks noChangeArrowheads="1"/>
          </p:cNvSpPr>
          <p:nvPr/>
        </p:nvSpPr>
        <p:spPr bwMode="auto">
          <a:xfrm>
            <a:off x="5026025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Rectangle 497"/>
          <p:cNvSpPr>
            <a:spLocks noChangeArrowheads="1"/>
          </p:cNvSpPr>
          <p:nvPr/>
        </p:nvSpPr>
        <p:spPr bwMode="auto">
          <a:xfrm>
            <a:off x="6548438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Rectangle 498"/>
          <p:cNvSpPr>
            <a:spLocks noChangeArrowheads="1"/>
          </p:cNvSpPr>
          <p:nvPr/>
        </p:nvSpPr>
        <p:spPr bwMode="auto">
          <a:xfrm>
            <a:off x="6570663" y="2857500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Rectangle 499"/>
          <p:cNvSpPr>
            <a:spLocks noChangeArrowheads="1"/>
          </p:cNvSpPr>
          <p:nvPr/>
        </p:nvSpPr>
        <p:spPr bwMode="auto">
          <a:xfrm>
            <a:off x="1892300" y="3246438"/>
            <a:ext cx="1566863" cy="2714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Rectangle 500"/>
          <p:cNvSpPr>
            <a:spLocks noChangeArrowheads="1"/>
          </p:cNvSpPr>
          <p:nvPr/>
        </p:nvSpPr>
        <p:spPr bwMode="auto">
          <a:xfrm>
            <a:off x="2613025" y="325596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4" name="Rectangle 501"/>
          <p:cNvSpPr>
            <a:spLocks noChangeArrowheads="1"/>
          </p:cNvSpPr>
          <p:nvPr/>
        </p:nvSpPr>
        <p:spPr bwMode="auto">
          <a:xfrm>
            <a:off x="1892300" y="3517900"/>
            <a:ext cx="1566863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Rectangle 502"/>
          <p:cNvSpPr>
            <a:spLocks noChangeArrowheads="1"/>
          </p:cNvSpPr>
          <p:nvPr/>
        </p:nvSpPr>
        <p:spPr bwMode="auto">
          <a:xfrm>
            <a:off x="3492500" y="3246438"/>
            <a:ext cx="1509713" cy="2714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Rectangle 503"/>
          <p:cNvSpPr>
            <a:spLocks noChangeArrowheads="1"/>
          </p:cNvSpPr>
          <p:nvPr/>
        </p:nvSpPr>
        <p:spPr bwMode="auto">
          <a:xfrm>
            <a:off x="4186238" y="325596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7" name="Rectangle 504"/>
          <p:cNvSpPr>
            <a:spLocks noChangeArrowheads="1"/>
          </p:cNvSpPr>
          <p:nvPr/>
        </p:nvSpPr>
        <p:spPr bwMode="auto">
          <a:xfrm>
            <a:off x="3492500" y="3517900"/>
            <a:ext cx="1509713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Rectangle 505"/>
          <p:cNvSpPr>
            <a:spLocks noChangeArrowheads="1"/>
          </p:cNvSpPr>
          <p:nvPr/>
        </p:nvSpPr>
        <p:spPr bwMode="auto">
          <a:xfrm>
            <a:off x="5037138" y="3246438"/>
            <a:ext cx="1511300" cy="2714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Rectangle 506"/>
          <p:cNvSpPr>
            <a:spLocks noChangeArrowheads="1"/>
          </p:cNvSpPr>
          <p:nvPr/>
        </p:nvSpPr>
        <p:spPr bwMode="auto">
          <a:xfrm>
            <a:off x="5667375" y="325596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0" name="Rectangle 507"/>
          <p:cNvSpPr>
            <a:spLocks noChangeArrowheads="1"/>
          </p:cNvSpPr>
          <p:nvPr/>
        </p:nvSpPr>
        <p:spPr bwMode="auto">
          <a:xfrm>
            <a:off x="5784850" y="3255963"/>
            <a:ext cx="2349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" name="Rectangle 508"/>
          <p:cNvSpPr>
            <a:spLocks noChangeArrowheads="1"/>
          </p:cNvSpPr>
          <p:nvPr/>
        </p:nvSpPr>
        <p:spPr bwMode="auto">
          <a:xfrm>
            <a:off x="5037138" y="3517900"/>
            <a:ext cx="1511300" cy="841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Rectangle 509"/>
          <p:cNvSpPr>
            <a:spLocks noChangeArrowheads="1"/>
          </p:cNvSpPr>
          <p:nvPr/>
        </p:nvSpPr>
        <p:spPr bwMode="auto">
          <a:xfrm>
            <a:off x="1881188" y="3214688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Rectangle 510"/>
          <p:cNvSpPr>
            <a:spLocks noChangeArrowheads="1"/>
          </p:cNvSpPr>
          <p:nvPr/>
        </p:nvSpPr>
        <p:spPr bwMode="auto">
          <a:xfrm>
            <a:off x="1860550" y="3214688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Rectangle 511"/>
          <p:cNvSpPr>
            <a:spLocks noChangeArrowheads="1"/>
          </p:cNvSpPr>
          <p:nvPr/>
        </p:nvSpPr>
        <p:spPr bwMode="auto">
          <a:xfrm>
            <a:off x="1892300" y="3214688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Rectangle 512"/>
          <p:cNvSpPr>
            <a:spLocks noChangeArrowheads="1"/>
          </p:cNvSpPr>
          <p:nvPr/>
        </p:nvSpPr>
        <p:spPr bwMode="auto">
          <a:xfrm>
            <a:off x="1892300" y="3235325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Rectangle 513"/>
          <p:cNvSpPr>
            <a:spLocks noChangeArrowheads="1"/>
          </p:cNvSpPr>
          <p:nvPr/>
        </p:nvSpPr>
        <p:spPr bwMode="auto">
          <a:xfrm>
            <a:off x="3459163" y="32146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Rectangle 514"/>
          <p:cNvSpPr>
            <a:spLocks noChangeArrowheads="1"/>
          </p:cNvSpPr>
          <p:nvPr/>
        </p:nvSpPr>
        <p:spPr bwMode="auto">
          <a:xfrm>
            <a:off x="3459163" y="32353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Rectangle 515"/>
          <p:cNvSpPr>
            <a:spLocks noChangeArrowheads="1"/>
          </p:cNvSpPr>
          <p:nvPr/>
        </p:nvSpPr>
        <p:spPr bwMode="auto">
          <a:xfrm>
            <a:off x="3481388" y="32146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Rectangle 516"/>
          <p:cNvSpPr>
            <a:spLocks noChangeArrowheads="1"/>
          </p:cNvSpPr>
          <p:nvPr/>
        </p:nvSpPr>
        <p:spPr bwMode="auto">
          <a:xfrm>
            <a:off x="3481388" y="32353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Rectangle 517"/>
          <p:cNvSpPr>
            <a:spLocks noChangeArrowheads="1"/>
          </p:cNvSpPr>
          <p:nvPr/>
        </p:nvSpPr>
        <p:spPr bwMode="auto">
          <a:xfrm>
            <a:off x="3492500" y="3214688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Rectangle 518"/>
          <p:cNvSpPr>
            <a:spLocks noChangeArrowheads="1"/>
          </p:cNvSpPr>
          <p:nvPr/>
        </p:nvSpPr>
        <p:spPr bwMode="auto">
          <a:xfrm>
            <a:off x="3492500" y="3235325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" name="Rectangle 519"/>
          <p:cNvSpPr>
            <a:spLocks noChangeArrowheads="1"/>
          </p:cNvSpPr>
          <p:nvPr/>
        </p:nvSpPr>
        <p:spPr bwMode="auto">
          <a:xfrm>
            <a:off x="5003800" y="32146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Rectangle 520"/>
          <p:cNvSpPr>
            <a:spLocks noChangeArrowheads="1"/>
          </p:cNvSpPr>
          <p:nvPr/>
        </p:nvSpPr>
        <p:spPr bwMode="auto">
          <a:xfrm>
            <a:off x="5003800" y="32353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" name="Rectangle 521"/>
          <p:cNvSpPr>
            <a:spLocks noChangeArrowheads="1"/>
          </p:cNvSpPr>
          <p:nvPr/>
        </p:nvSpPr>
        <p:spPr bwMode="auto">
          <a:xfrm>
            <a:off x="5026025" y="32146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Rectangle 522"/>
          <p:cNvSpPr>
            <a:spLocks noChangeArrowheads="1"/>
          </p:cNvSpPr>
          <p:nvPr/>
        </p:nvSpPr>
        <p:spPr bwMode="auto">
          <a:xfrm>
            <a:off x="5026025" y="32353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Rectangle 523"/>
          <p:cNvSpPr>
            <a:spLocks noChangeArrowheads="1"/>
          </p:cNvSpPr>
          <p:nvPr/>
        </p:nvSpPr>
        <p:spPr bwMode="auto">
          <a:xfrm>
            <a:off x="5037138" y="3214688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Rectangle 524"/>
          <p:cNvSpPr>
            <a:spLocks noChangeArrowheads="1"/>
          </p:cNvSpPr>
          <p:nvPr/>
        </p:nvSpPr>
        <p:spPr bwMode="auto">
          <a:xfrm>
            <a:off x="5037138" y="3235325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" name="Rectangle 525"/>
          <p:cNvSpPr>
            <a:spLocks noChangeArrowheads="1"/>
          </p:cNvSpPr>
          <p:nvPr/>
        </p:nvSpPr>
        <p:spPr bwMode="auto">
          <a:xfrm>
            <a:off x="6570663" y="3214688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Rectangle 526"/>
          <p:cNvSpPr>
            <a:spLocks noChangeArrowheads="1"/>
          </p:cNvSpPr>
          <p:nvPr/>
        </p:nvSpPr>
        <p:spPr bwMode="auto">
          <a:xfrm>
            <a:off x="6548438" y="3214688"/>
            <a:ext cx="9525" cy="30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Rectangle 527"/>
          <p:cNvSpPr>
            <a:spLocks noChangeArrowheads="1"/>
          </p:cNvSpPr>
          <p:nvPr/>
        </p:nvSpPr>
        <p:spPr bwMode="auto">
          <a:xfrm>
            <a:off x="1860550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" name="Rectangle 528"/>
          <p:cNvSpPr>
            <a:spLocks noChangeArrowheads="1"/>
          </p:cNvSpPr>
          <p:nvPr/>
        </p:nvSpPr>
        <p:spPr bwMode="auto">
          <a:xfrm>
            <a:off x="1881188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" name="Rectangle 529"/>
          <p:cNvSpPr>
            <a:spLocks noChangeArrowheads="1"/>
          </p:cNvSpPr>
          <p:nvPr/>
        </p:nvSpPr>
        <p:spPr bwMode="auto">
          <a:xfrm>
            <a:off x="1860550" y="36036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Rectangle 530"/>
          <p:cNvSpPr>
            <a:spLocks noChangeArrowheads="1"/>
          </p:cNvSpPr>
          <p:nvPr/>
        </p:nvSpPr>
        <p:spPr bwMode="auto">
          <a:xfrm>
            <a:off x="1860550" y="36242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Rectangle 531"/>
          <p:cNvSpPr>
            <a:spLocks noChangeArrowheads="1"/>
          </p:cNvSpPr>
          <p:nvPr/>
        </p:nvSpPr>
        <p:spPr bwMode="auto">
          <a:xfrm>
            <a:off x="1881188" y="36036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Rectangle 532"/>
          <p:cNvSpPr>
            <a:spLocks noChangeArrowheads="1"/>
          </p:cNvSpPr>
          <p:nvPr/>
        </p:nvSpPr>
        <p:spPr bwMode="auto">
          <a:xfrm>
            <a:off x="1881188" y="36036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Rectangle 533"/>
          <p:cNvSpPr>
            <a:spLocks noChangeArrowheads="1"/>
          </p:cNvSpPr>
          <p:nvPr/>
        </p:nvSpPr>
        <p:spPr bwMode="auto">
          <a:xfrm>
            <a:off x="1892300" y="3603625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Rectangle 534"/>
          <p:cNvSpPr>
            <a:spLocks noChangeArrowheads="1"/>
          </p:cNvSpPr>
          <p:nvPr/>
        </p:nvSpPr>
        <p:spPr bwMode="auto">
          <a:xfrm>
            <a:off x="1892300" y="3624263"/>
            <a:ext cx="15668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Rectangle 535"/>
          <p:cNvSpPr>
            <a:spLocks noChangeArrowheads="1"/>
          </p:cNvSpPr>
          <p:nvPr/>
        </p:nvSpPr>
        <p:spPr bwMode="auto">
          <a:xfrm>
            <a:off x="3459163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Rectangle 536"/>
          <p:cNvSpPr>
            <a:spLocks noChangeArrowheads="1"/>
          </p:cNvSpPr>
          <p:nvPr/>
        </p:nvSpPr>
        <p:spPr bwMode="auto">
          <a:xfrm>
            <a:off x="3481388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Rectangle 537"/>
          <p:cNvSpPr>
            <a:spLocks noChangeArrowheads="1"/>
          </p:cNvSpPr>
          <p:nvPr/>
        </p:nvSpPr>
        <p:spPr bwMode="auto">
          <a:xfrm>
            <a:off x="3459163" y="3603625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Rectangle 538"/>
          <p:cNvSpPr>
            <a:spLocks noChangeArrowheads="1"/>
          </p:cNvSpPr>
          <p:nvPr/>
        </p:nvSpPr>
        <p:spPr bwMode="auto">
          <a:xfrm>
            <a:off x="3459163" y="36242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" name="Rectangle 539"/>
          <p:cNvSpPr>
            <a:spLocks noChangeArrowheads="1"/>
          </p:cNvSpPr>
          <p:nvPr/>
        </p:nvSpPr>
        <p:spPr bwMode="auto">
          <a:xfrm>
            <a:off x="3492500" y="3603625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Rectangle 540"/>
          <p:cNvSpPr>
            <a:spLocks noChangeArrowheads="1"/>
          </p:cNvSpPr>
          <p:nvPr/>
        </p:nvSpPr>
        <p:spPr bwMode="auto">
          <a:xfrm>
            <a:off x="3492500" y="3624263"/>
            <a:ext cx="150971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" name="Rectangle 541"/>
          <p:cNvSpPr>
            <a:spLocks noChangeArrowheads="1"/>
          </p:cNvSpPr>
          <p:nvPr/>
        </p:nvSpPr>
        <p:spPr bwMode="auto">
          <a:xfrm>
            <a:off x="5003800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Rectangle 542"/>
          <p:cNvSpPr>
            <a:spLocks noChangeArrowheads="1"/>
          </p:cNvSpPr>
          <p:nvPr/>
        </p:nvSpPr>
        <p:spPr bwMode="auto">
          <a:xfrm>
            <a:off x="5026025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Rectangle 543"/>
          <p:cNvSpPr>
            <a:spLocks noChangeArrowheads="1"/>
          </p:cNvSpPr>
          <p:nvPr/>
        </p:nvSpPr>
        <p:spPr bwMode="auto">
          <a:xfrm>
            <a:off x="5003800" y="3603625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" name="Rectangle 544"/>
          <p:cNvSpPr>
            <a:spLocks noChangeArrowheads="1"/>
          </p:cNvSpPr>
          <p:nvPr/>
        </p:nvSpPr>
        <p:spPr bwMode="auto">
          <a:xfrm>
            <a:off x="5003800" y="36242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Rectangle 545"/>
          <p:cNvSpPr>
            <a:spLocks noChangeArrowheads="1"/>
          </p:cNvSpPr>
          <p:nvPr/>
        </p:nvSpPr>
        <p:spPr bwMode="auto">
          <a:xfrm>
            <a:off x="5037138" y="3603625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Rectangle 546"/>
          <p:cNvSpPr>
            <a:spLocks noChangeArrowheads="1"/>
          </p:cNvSpPr>
          <p:nvPr/>
        </p:nvSpPr>
        <p:spPr bwMode="auto">
          <a:xfrm>
            <a:off x="5037138" y="3624263"/>
            <a:ext cx="151130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Rectangle 547"/>
          <p:cNvSpPr>
            <a:spLocks noChangeArrowheads="1"/>
          </p:cNvSpPr>
          <p:nvPr/>
        </p:nvSpPr>
        <p:spPr bwMode="auto">
          <a:xfrm>
            <a:off x="6548438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" name="Rectangle 548"/>
          <p:cNvSpPr>
            <a:spLocks noChangeArrowheads="1"/>
          </p:cNvSpPr>
          <p:nvPr/>
        </p:nvSpPr>
        <p:spPr bwMode="auto">
          <a:xfrm>
            <a:off x="6570663" y="3246438"/>
            <a:ext cx="9525" cy="355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Rectangle 549"/>
          <p:cNvSpPr>
            <a:spLocks noChangeArrowheads="1"/>
          </p:cNvSpPr>
          <p:nvPr/>
        </p:nvSpPr>
        <p:spPr bwMode="auto">
          <a:xfrm>
            <a:off x="6570663" y="3603625"/>
            <a:ext cx="9525" cy="30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Rectangle 550"/>
          <p:cNvSpPr>
            <a:spLocks noChangeArrowheads="1"/>
          </p:cNvSpPr>
          <p:nvPr/>
        </p:nvSpPr>
        <p:spPr bwMode="auto">
          <a:xfrm>
            <a:off x="6548438" y="3624263"/>
            <a:ext cx="31750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Rectangle 551"/>
          <p:cNvSpPr>
            <a:spLocks noChangeArrowheads="1"/>
          </p:cNvSpPr>
          <p:nvPr/>
        </p:nvSpPr>
        <p:spPr bwMode="auto">
          <a:xfrm>
            <a:off x="6548438" y="36036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" name="Rectangle 552"/>
          <p:cNvSpPr>
            <a:spLocks noChangeArrowheads="1"/>
          </p:cNvSpPr>
          <p:nvPr/>
        </p:nvSpPr>
        <p:spPr bwMode="auto">
          <a:xfrm>
            <a:off x="6548438" y="36036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Rectangle 8"/>
          <p:cNvSpPr>
            <a:spLocks noChangeArrowheads="1"/>
          </p:cNvSpPr>
          <p:nvPr/>
        </p:nvSpPr>
        <p:spPr bwMode="auto">
          <a:xfrm>
            <a:off x="1244600" y="4035425"/>
            <a:ext cx="6259513" cy="4619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336600"/>
            </a:solidFill>
            <a:miter lim="800000"/>
            <a:headEnd/>
            <a:tailEnd/>
          </a:ln>
          <a:effectLst>
            <a:outerShdw dist="107763" dir="2700000" algn="ctr" rotWithShape="0">
              <a:srgbClr val="336600"/>
            </a:outerShdw>
          </a:effectLst>
        </p:spPr>
        <p:txBody>
          <a:bodyPr lIns="90488" tIns="44450" rIns="90488" bIns="44450">
            <a:spAutoFit/>
          </a:bodyPr>
          <a:lstStyle/>
          <a:p>
            <a:r>
              <a:rPr lang="en-US" altLang="en-US" sz="2200" b="1" i="1">
                <a:solidFill>
                  <a:srgbClr val="CC6600"/>
                </a:solidFill>
              </a:rPr>
              <a:t>This class contains the 5th through the 13th values.</a:t>
            </a:r>
          </a:p>
        </p:txBody>
      </p:sp>
      <p:sp>
        <p:nvSpPr>
          <p:cNvPr id="547" name="Arc 9"/>
          <p:cNvSpPr>
            <a:spLocks/>
          </p:cNvSpPr>
          <p:nvPr/>
        </p:nvSpPr>
        <p:spPr bwMode="auto">
          <a:xfrm>
            <a:off x="6329363" y="1947863"/>
            <a:ext cx="915987" cy="2552700"/>
          </a:xfrm>
          <a:custGeom>
            <a:avLst/>
            <a:gdLst>
              <a:gd name="G0" fmla="+- 12402 0 0"/>
              <a:gd name="G1" fmla="+- 21600 0 0"/>
              <a:gd name="G2" fmla="+- 21600 0 0"/>
              <a:gd name="T0" fmla="*/ 0 w 33526"/>
              <a:gd name="T1" fmla="*/ 3916 h 21600"/>
              <a:gd name="T2" fmla="*/ 33526 w 33526"/>
              <a:gd name="T3" fmla="*/ 17090 h 21600"/>
              <a:gd name="T4" fmla="*/ 12402 w 335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26" h="21600" fill="none" extrusionOk="0">
                <a:moveTo>
                  <a:pt x="-1" y="3915"/>
                </a:moveTo>
                <a:cubicBezTo>
                  <a:pt x="3633" y="1367"/>
                  <a:pt x="7963" y="0"/>
                  <a:pt x="12402" y="0"/>
                </a:cubicBezTo>
                <a:cubicBezTo>
                  <a:pt x="22593" y="0"/>
                  <a:pt x="31398" y="7123"/>
                  <a:pt x="33525" y="17090"/>
                </a:cubicBezTo>
              </a:path>
              <a:path w="33526" h="21600" stroke="0" extrusionOk="0">
                <a:moveTo>
                  <a:pt x="-1" y="3915"/>
                </a:moveTo>
                <a:cubicBezTo>
                  <a:pt x="3633" y="1367"/>
                  <a:pt x="7963" y="0"/>
                  <a:pt x="12402" y="0"/>
                </a:cubicBezTo>
                <a:cubicBezTo>
                  <a:pt x="22593" y="0"/>
                  <a:pt x="31398" y="7123"/>
                  <a:pt x="33525" y="17090"/>
                </a:cubicBezTo>
                <a:lnTo>
                  <a:pt x="12402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5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Rectangle 105"/>
          <p:cNvSpPr>
            <a:spLocks noChangeArrowheads="1"/>
          </p:cNvSpPr>
          <p:nvPr/>
        </p:nvSpPr>
        <p:spPr bwMode="auto">
          <a:xfrm>
            <a:off x="2900363" y="2008188"/>
            <a:ext cx="57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" name="Rectangle 112"/>
          <p:cNvSpPr>
            <a:spLocks noChangeArrowheads="1"/>
          </p:cNvSpPr>
          <p:nvPr/>
        </p:nvSpPr>
        <p:spPr bwMode="auto">
          <a:xfrm>
            <a:off x="2805113" y="1485900"/>
            <a:ext cx="4000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</a:rPr>
              <a:t>       </a:t>
            </a:r>
            <a:endParaRPr lang="en-US" altLang="en-US"/>
          </a:p>
        </p:txBody>
      </p:sp>
      <p:sp>
        <p:nvSpPr>
          <p:cNvPr id="5" name="Rectangle 119"/>
          <p:cNvSpPr>
            <a:spLocks noChangeArrowheads="1"/>
          </p:cNvSpPr>
          <p:nvPr/>
        </p:nvSpPr>
        <p:spPr bwMode="auto">
          <a:xfrm>
            <a:off x="2674938" y="996950"/>
            <a:ext cx="5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2206625" y="950913"/>
            <a:ext cx="5219700" cy="3587750"/>
            <a:chOff x="1798" y="1619"/>
            <a:chExt cx="3288" cy="2260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859" y="1685"/>
              <a:ext cx="3227" cy="219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798" y="1619"/>
              <a:ext cx="3210" cy="2194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>
              <a:off x="2876" y="1883"/>
              <a:ext cx="42" cy="14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755" y="2049"/>
              <a:ext cx="53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126" y="3589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648" y="3589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median</a:t>
              </a:r>
              <a:endParaRPr lang="en-US" altLang="en-US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438" y="3584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241" y="3589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of</a:t>
              </a:r>
              <a:endParaRPr lang="en-US" alt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615" y="358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boundary</a:t>
              </a:r>
              <a:endParaRPr lang="en-US" alt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216" y="3589"/>
              <a:ext cx="3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lower</a:t>
              </a:r>
              <a:endParaRPr lang="en-US" altLang="en-US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943" y="3589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L</a:t>
              </a:r>
              <a:endParaRPr lang="en-US" alt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433" y="3372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955" y="3372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median</a:t>
              </a:r>
              <a:endParaRPr lang="en-US" alt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2720" y="3372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553" y="3372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of</a:t>
              </a:r>
              <a:endParaRPr lang="en-US" altLang="en-US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164" y="3372"/>
              <a:ext cx="3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width</a:t>
              </a:r>
              <a:endParaRPr lang="en-US" altLang="en-US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41" y="337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w</a:t>
              </a:r>
              <a:endParaRPr lang="en-US" altLang="en-US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3735" y="3155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3263" y="3155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median</a:t>
              </a:r>
              <a:endParaRPr lang="en-US" altLang="en-US"/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3032" y="3155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816" y="3155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of</a:t>
              </a:r>
              <a:endParaRPr lang="en-US" alt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2187" y="3155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frequency</a:t>
              </a:r>
              <a:endParaRPr lang="en-US" altLang="en-US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964" y="3155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4240" y="2937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3748" y="2937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median</a:t>
              </a:r>
              <a:endParaRPr lang="en-US" altLang="en-US"/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3532" y="2937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2929" y="2937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preceding</a:t>
              </a:r>
              <a:endParaRPr lang="en-US" altLang="en-US"/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2166" y="2937"/>
              <a:ext cx="7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immediately</a:t>
              </a:r>
              <a:endParaRPr lang="en-US" alt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882" y="2720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class</a:t>
              </a:r>
              <a:endParaRPr lang="en-US" altLang="en-US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3654" y="2720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3482" y="2720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of</a:t>
              </a:r>
              <a:endParaRPr lang="en-US" altLang="en-US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2854" y="2720"/>
              <a:ext cx="5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frequency</a:t>
              </a:r>
              <a:endParaRPr lang="en-US" altLang="en-US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2191" y="2720"/>
              <a:ext cx="6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cumulative</a:t>
              </a:r>
              <a:endParaRPr lang="en-US" altLang="en-US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1937" y="2720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cf</a:t>
              </a:r>
              <a:endParaRPr lang="en-US" altLang="en-US"/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2810" y="2502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frequencies</a:t>
              </a:r>
              <a:endParaRPr lang="en-US" altLang="en-US"/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2584" y="2502"/>
              <a:ext cx="1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2428" y="2502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of</a:t>
              </a:r>
              <a:endParaRPr lang="en-US" altLang="en-US"/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2148" y="2502"/>
              <a:ext cx="2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sum</a:t>
              </a:r>
              <a:endParaRPr lang="en-US" alt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1939" y="2502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46" name="Rectangle 50"/>
            <p:cNvSpPr>
              <a:spLocks noChangeArrowheads="1"/>
            </p:cNvSpPr>
            <p:nvPr/>
          </p:nvSpPr>
          <p:spPr bwMode="auto">
            <a:xfrm>
              <a:off x="1893" y="2285"/>
              <a:ext cx="3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Where</a:t>
              </a:r>
              <a:endParaRPr lang="en-US" altLang="en-US"/>
            </a:p>
          </p:txBody>
        </p:sp>
        <p:sp>
          <p:nvSpPr>
            <p:cNvPr id="47" name="Rectangle 51"/>
            <p:cNvSpPr>
              <a:spLocks noChangeArrowheads="1"/>
            </p:cNvSpPr>
            <p:nvPr/>
          </p:nvSpPr>
          <p:spPr bwMode="auto">
            <a:xfrm>
              <a:off x="3616" y="1956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L</a:t>
              </a:r>
              <a:endParaRPr lang="en-US" altLang="en-US"/>
            </a:p>
          </p:txBody>
        </p:sp>
        <p:sp>
          <p:nvSpPr>
            <p:cNvPr id="48" name="Rectangle 52"/>
            <p:cNvSpPr>
              <a:spLocks noChangeArrowheads="1"/>
            </p:cNvSpPr>
            <p:nvPr/>
          </p:nvSpPr>
          <p:spPr bwMode="auto">
            <a:xfrm>
              <a:off x="3359" y="1956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w</a:t>
              </a:r>
              <a:endParaRPr lang="en-US" altLang="en-US"/>
            </a:p>
          </p:txBody>
        </p:sp>
        <p:sp>
          <p:nvSpPr>
            <p:cNvPr id="49" name="Rectangle 53"/>
            <p:cNvSpPr>
              <a:spLocks noChangeArrowheads="1"/>
            </p:cNvSpPr>
            <p:nvPr/>
          </p:nvSpPr>
          <p:spPr bwMode="auto">
            <a:xfrm>
              <a:off x="3002" y="2070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f</a:t>
              </a:r>
              <a:endParaRPr lang="en-US" altLang="en-US"/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3156" y="1865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cf</a:t>
              </a:r>
              <a:endParaRPr lang="en-US" altLang="en-US"/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2810" y="186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n</a:t>
              </a:r>
              <a:endParaRPr lang="en-US" altLang="en-US"/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2409" y="1956"/>
              <a:ext cx="2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MD</a:t>
              </a:r>
              <a:endParaRPr lang="en-US" altLang="en-US"/>
            </a:p>
          </p:txBody>
        </p:sp>
        <p:sp>
          <p:nvSpPr>
            <p:cNvPr id="53" name="Rectangle 60"/>
            <p:cNvSpPr>
              <a:spLocks noChangeArrowheads="1"/>
            </p:cNvSpPr>
            <p:nvPr/>
          </p:nvSpPr>
          <p:spPr bwMode="auto">
            <a:xfrm>
              <a:off x="2542" y="1648"/>
              <a:ext cx="1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 can be computed from:</a:t>
              </a:r>
              <a:endParaRPr lang="en-US" altLang="en-US"/>
            </a:p>
          </p:txBody>
        </p:sp>
        <p:sp>
          <p:nvSpPr>
            <p:cNvPr id="54" name="Rectangle 61"/>
            <p:cNvSpPr>
              <a:spLocks noChangeArrowheads="1"/>
            </p:cNvSpPr>
            <p:nvPr/>
          </p:nvSpPr>
          <p:spPr bwMode="auto">
            <a:xfrm>
              <a:off x="2125" y="1648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median</a:t>
              </a:r>
              <a:endParaRPr lang="en-US" altLang="en-US"/>
            </a:p>
          </p:txBody>
        </p:sp>
        <p:sp>
          <p:nvSpPr>
            <p:cNvPr id="55" name="Rectangle 62"/>
            <p:cNvSpPr>
              <a:spLocks noChangeArrowheads="1"/>
            </p:cNvSpPr>
            <p:nvPr/>
          </p:nvSpPr>
          <p:spPr bwMode="auto">
            <a:xfrm>
              <a:off x="1897" y="1648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 i="1">
                  <a:solidFill>
                    <a:srgbClr val="000000"/>
                  </a:solidFill>
                </a:rPr>
                <a:t>The</a:t>
              </a:r>
              <a:endParaRPr lang="en-US" altLang="en-US"/>
            </a:p>
          </p:txBody>
        </p:sp>
        <p:sp>
          <p:nvSpPr>
            <p:cNvPr id="56" name="Rectangle 63"/>
            <p:cNvSpPr>
              <a:spLocks noChangeArrowheads="1"/>
            </p:cNvSpPr>
            <p:nvPr/>
          </p:nvSpPr>
          <p:spPr bwMode="auto">
            <a:xfrm>
              <a:off x="2014" y="3680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i="1">
                  <a:solidFill>
                    <a:srgbClr val="000000"/>
                  </a:solidFill>
                </a:rPr>
                <a:t>m</a:t>
              </a:r>
              <a:endParaRPr lang="en-US" altLang="en-US"/>
            </a:p>
          </p:txBody>
        </p:sp>
        <p:sp>
          <p:nvSpPr>
            <p:cNvPr id="57" name="Rectangle 64"/>
            <p:cNvSpPr>
              <a:spLocks noChangeArrowheads="1"/>
            </p:cNvSpPr>
            <p:nvPr/>
          </p:nvSpPr>
          <p:spPr bwMode="auto">
            <a:xfrm>
              <a:off x="3687" y="2047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i="1">
                  <a:solidFill>
                    <a:srgbClr val="000000"/>
                  </a:solidFill>
                </a:rPr>
                <a:t>m</a:t>
              </a:r>
              <a:endParaRPr lang="en-US" altLang="en-US"/>
            </a:p>
          </p:txBody>
        </p:sp>
        <p:sp>
          <p:nvSpPr>
            <p:cNvPr id="58" name="Rectangle 65"/>
            <p:cNvSpPr>
              <a:spLocks noChangeArrowheads="1"/>
            </p:cNvSpPr>
            <p:nvPr/>
          </p:nvSpPr>
          <p:spPr bwMode="auto">
            <a:xfrm>
              <a:off x="3826" y="3589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59" name="Rectangle 66"/>
            <p:cNvSpPr>
              <a:spLocks noChangeArrowheads="1"/>
            </p:cNvSpPr>
            <p:nvPr/>
          </p:nvSpPr>
          <p:spPr bwMode="auto">
            <a:xfrm>
              <a:off x="3406" y="3589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0" name="Rectangle 67"/>
            <p:cNvSpPr>
              <a:spLocks noChangeArrowheads="1"/>
            </p:cNvSpPr>
            <p:nvPr/>
          </p:nvSpPr>
          <p:spPr bwMode="auto">
            <a:xfrm>
              <a:off x="3221" y="3589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1" name="Rectangle 68"/>
            <p:cNvSpPr>
              <a:spLocks noChangeArrowheads="1"/>
            </p:cNvSpPr>
            <p:nvPr/>
          </p:nvSpPr>
          <p:spPr bwMode="auto">
            <a:xfrm>
              <a:off x="3062" y="3589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2" name="Rectangle 69"/>
            <p:cNvSpPr>
              <a:spLocks noChangeArrowheads="1"/>
            </p:cNvSpPr>
            <p:nvPr/>
          </p:nvSpPr>
          <p:spPr bwMode="auto">
            <a:xfrm>
              <a:off x="2523" y="3589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3" name="Rectangle 70"/>
            <p:cNvSpPr>
              <a:spLocks noChangeArrowheads="1"/>
            </p:cNvSpPr>
            <p:nvPr/>
          </p:nvSpPr>
          <p:spPr bwMode="auto">
            <a:xfrm>
              <a:off x="1841" y="3589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64" name="Rectangle 71"/>
            <p:cNvSpPr>
              <a:spLocks noChangeArrowheads="1"/>
            </p:cNvSpPr>
            <p:nvPr/>
          </p:nvSpPr>
          <p:spPr bwMode="auto">
            <a:xfrm>
              <a:off x="3223" y="337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5" name="Rectangle 72"/>
            <p:cNvSpPr>
              <a:spLocks noChangeArrowheads="1"/>
            </p:cNvSpPr>
            <p:nvPr/>
          </p:nvSpPr>
          <p:spPr bwMode="auto">
            <a:xfrm>
              <a:off x="2803" y="337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6" name="Rectangle 73"/>
            <p:cNvSpPr>
              <a:spLocks noChangeArrowheads="1"/>
            </p:cNvSpPr>
            <p:nvPr/>
          </p:nvSpPr>
          <p:spPr bwMode="auto">
            <a:xfrm>
              <a:off x="2618" y="337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7" name="Rectangle 74"/>
            <p:cNvSpPr>
              <a:spLocks noChangeArrowheads="1"/>
            </p:cNvSpPr>
            <p:nvPr/>
          </p:nvSpPr>
          <p:spPr bwMode="auto">
            <a:xfrm>
              <a:off x="2459" y="337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8" name="Rectangle 75"/>
            <p:cNvSpPr>
              <a:spLocks noChangeArrowheads="1"/>
            </p:cNvSpPr>
            <p:nvPr/>
          </p:nvSpPr>
          <p:spPr bwMode="auto">
            <a:xfrm>
              <a:off x="2131" y="337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2058" y="3372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1841" y="3372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71" name="Rectangle 78"/>
            <p:cNvSpPr>
              <a:spLocks noChangeArrowheads="1"/>
            </p:cNvSpPr>
            <p:nvPr/>
          </p:nvSpPr>
          <p:spPr bwMode="auto">
            <a:xfrm>
              <a:off x="3476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2" name="Rectangle 79"/>
            <p:cNvSpPr>
              <a:spLocks noChangeArrowheads="1"/>
            </p:cNvSpPr>
            <p:nvPr/>
          </p:nvSpPr>
          <p:spPr bwMode="auto">
            <a:xfrm>
              <a:off x="3056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3" name="Rectangle 80"/>
            <p:cNvSpPr>
              <a:spLocks noChangeArrowheads="1"/>
            </p:cNvSpPr>
            <p:nvPr/>
          </p:nvSpPr>
          <p:spPr bwMode="auto">
            <a:xfrm>
              <a:off x="2870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4" name="Rectangle 81"/>
            <p:cNvSpPr>
              <a:spLocks noChangeArrowheads="1"/>
            </p:cNvSpPr>
            <p:nvPr/>
          </p:nvSpPr>
          <p:spPr bwMode="auto">
            <a:xfrm>
              <a:off x="2712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5" name="Rectangle 82"/>
            <p:cNvSpPr>
              <a:spLocks noChangeArrowheads="1"/>
            </p:cNvSpPr>
            <p:nvPr/>
          </p:nvSpPr>
          <p:spPr bwMode="auto">
            <a:xfrm>
              <a:off x="2131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6" name="Rectangle 83"/>
            <p:cNvSpPr>
              <a:spLocks noChangeArrowheads="1"/>
            </p:cNvSpPr>
            <p:nvPr/>
          </p:nvSpPr>
          <p:spPr bwMode="auto">
            <a:xfrm>
              <a:off x="2058" y="3155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77" name="Rectangle 84"/>
            <p:cNvSpPr>
              <a:spLocks noChangeArrowheads="1"/>
            </p:cNvSpPr>
            <p:nvPr/>
          </p:nvSpPr>
          <p:spPr bwMode="auto">
            <a:xfrm>
              <a:off x="2026" y="315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78" name="Rectangle 85"/>
            <p:cNvSpPr>
              <a:spLocks noChangeArrowheads="1"/>
            </p:cNvSpPr>
            <p:nvPr/>
          </p:nvSpPr>
          <p:spPr bwMode="auto">
            <a:xfrm>
              <a:off x="1841" y="3155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79" name="Rectangle 86"/>
            <p:cNvSpPr>
              <a:spLocks noChangeArrowheads="1"/>
            </p:cNvSpPr>
            <p:nvPr/>
          </p:nvSpPr>
          <p:spPr bwMode="auto">
            <a:xfrm>
              <a:off x="4111" y="293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0" name="Rectangle 87"/>
            <p:cNvSpPr>
              <a:spLocks noChangeArrowheads="1"/>
            </p:cNvSpPr>
            <p:nvPr/>
          </p:nvSpPr>
          <p:spPr bwMode="auto">
            <a:xfrm>
              <a:off x="3691" y="293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1" name="Rectangle 88"/>
            <p:cNvSpPr>
              <a:spLocks noChangeArrowheads="1"/>
            </p:cNvSpPr>
            <p:nvPr/>
          </p:nvSpPr>
          <p:spPr bwMode="auto">
            <a:xfrm>
              <a:off x="3505" y="293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2" name="Rectangle 89"/>
            <p:cNvSpPr>
              <a:spLocks noChangeArrowheads="1"/>
            </p:cNvSpPr>
            <p:nvPr/>
          </p:nvSpPr>
          <p:spPr bwMode="auto">
            <a:xfrm>
              <a:off x="2920" y="293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3" name="Rectangle 90"/>
            <p:cNvSpPr>
              <a:spLocks noChangeArrowheads="1"/>
            </p:cNvSpPr>
            <p:nvPr/>
          </p:nvSpPr>
          <p:spPr bwMode="auto">
            <a:xfrm>
              <a:off x="2175" y="2937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84" name="Rectangle 91"/>
            <p:cNvSpPr>
              <a:spLocks noChangeArrowheads="1"/>
            </p:cNvSpPr>
            <p:nvPr/>
          </p:nvSpPr>
          <p:spPr bwMode="auto">
            <a:xfrm>
              <a:off x="1841" y="2937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       </a:t>
              </a:r>
              <a:endParaRPr lang="en-US" altLang="en-US"/>
            </a:p>
          </p:txBody>
        </p:sp>
        <p:sp>
          <p:nvSpPr>
            <p:cNvPr id="85" name="Rectangle 92"/>
            <p:cNvSpPr>
              <a:spLocks noChangeArrowheads="1"/>
            </p:cNvSpPr>
            <p:nvPr/>
          </p:nvSpPr>
          <p:spPr bwMode="auto">
            <a:xfrm>
              <a:off x="3698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6" name="Rectangle 93"/>
            <p:cNvSpPr>
              <a:spLocks noChangeArrowheads="1"/>
            </p:cNvSpPr>
            <p:nvPr/>
          </p:nvSpPr>
          <p:spPr bwMode="auto">
            <a:xfrm>
              <a:off x="3512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7" name="Rectangle 94"/>
            <p:cNvSpPr>
              <a:spLocks noChangeArrowheads="1"/>
            </p:cNvSpPr>
            <p:nvPr/>
          </p:nvSpPr>
          <p:spPr bwMode="auto">
            <a:xfrm>
              <a:off x="3353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8" name="Rectangle 95"/>
            <p:cNvSpPr>
              <a:spLocks noChangeArrowheads="1"/>
            </p:cNvSpPr>
            <p:nvPr/>
          </p:nvSpPr>
          <p:spPr bwMode="auto">
            <a:xfrm>
              <a:off x="2772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89" name="Rectangle 96"/>
            <p:cNvSpPr>
              <a:spLocks noChangeArrowheads="1"/>
            </p:cNvSpPr>
            <p:nvPr/>
          </p:nvSpPr>
          <p:spPr bwMode="auto">
            <a:xfrm>
              <a:off x="2162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90" name="Rectangle 97"/>
            <p:cNvSpPr>
              <a:spLocks noChangeArrowheads="1"/>
            </p:cNvSpPr>
            <p:nvPr/>
          </p:nvSpPr>
          <p:spPr bwMode="auto">
            <a:xfrm>
              <a:off x="2089" y="2720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91" name="Rectangle 98"/>
            <p:cNvSpPr>
              <a:spLocks noChangeArrowheads="1"/>
            </p:cNvSpPr>
            <p:nvPr/>
          </p:nvSpPr>
          <p:spPr bwMode="auto">
            <a:xfrm>
              <a:off x="2058" y="2720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92" name="Rectangle 99"/>
            <p:cNvSpPr>
              <a:spLocks noChangeArrowheads="1"/>
            </p:cNvSpPr>
            <p:nvPr/>
          </p:nvSpPr>
          <p:spPr bwMode="auto">
            <a:xfrm>
              <a:off x="1841" y="2720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93" name="Rectangle 100"/>
            <p:cNvSpPr>
              <a:spLocks noChangeArrowheads="1"/>
            </p:cNvSpPr>
            <p:nvPr/>
          </p:nvSpPr>
          <p:spPr bwMode="auto">
            <a:xfrm>
              <a:off x="2703" y="250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94" name="Rectangle 101"/>
            <p:cNvSpPr>
              <a:spLocks noChangeArrowheads="1"/>
            </p:cNvSpPr>
            <p:nvPr/>
          </p:nvSpPr>
          <p:spPr bwMode="auto">
            <a:xfrm>
              <a:off x="2517" y="250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95" name="Rectangle 102"/>
            <p:cNvSpPr>
              <a:spLocks noChangeArrowheads="1"/>
            </p:cNvSpPr>
            <p:nvPr/>
          </p:nvSpPr>
          <p:spPr bwMode="auto">
            <a:xfrm>
              <a:off x="2359" y="2502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96" name="Rectangle 103"/>
            <p:cNvSpPr>
              <a:spLocks noChangeArrowheads="1"/>
            </p:cNvSpPr>
            <p:nvPr/>
          </p:nvSpPr>
          <p:spPr bwMode="auto">
            <a:xfrm>
              <a:off x="2042" y="2502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</a:p>
          </p:txBody>
        </p:sp>
        <p:sp>
          <p:nvSpPr>
            <p:cNvPr id="97" name="Rectangle 104"/>
            <p:cNvSpPr>
              <a:spLocks noChangeArrowheads="1"/>
            </p:cNvSpPr>
            <p:nvPr/>
          </p:nvSpPr>
          <p:spPr bwMode="auto">
            <a:xfrm>
              <a:off x="1841" y="2502"/>
              <a:ext cx="1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</a:t>
              </a:r>
              <a:endParaRPr lang="en-US" altLang="en-US"/>
            </a:p>
          </p:txBody>
        </p:sp>
        <p:sp>
          <p:nvSpPr>
            <p:cNvPr id="98" name="Rectangle 106"/>
            <p:cNvSpPr>
              <a:spLocks noChangeArrowheads="1"/>
            </p:cNvSpPr>
            <p:nvPr/>
          </p:nvSpPr>
          <p:spPr bwMode="auto">
            <a:xfrm>
              <a:off x="1841" y="228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</a:t>
              </a:r>
              <a:endParaRPr lang="en-US" altLang="en-US"/>
            </a:p>
          </p:txBody>
        </p:sp>
        <p:sp>
          <p:nvSpPr>
            <p:cNvPr id="99" name="Rectangle 107"/>
            <p:cNvSpPr>
              <a:spLocks noChangeArrowheads="1"/>
            </p:cNvSpPr>
            <p:nvPr/>
          </p:nvSpPr>
          <p:spPr bwMode="auto">
            <a:xfrm>
              <a:off x="3447" y="1956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/>
            </a:p>
          </p:txBody>
        </p:sp>
        <p:sp>
          <p:nvSpPr>
            <p:cNvPr id="100" name="Rectangle 108"/>
            <p:cNvSpPr>
              <a:spLocks noChangeArrowheads="1"/>
            </p:cNvSpPr>
            <p:nvPr/>
          </p:nvSpPr>
          <p:spPr bwMode="auto">
            <a:xfrm>
              <a:off x="3309" y="1956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(</a:t>
              </a:r>
              <a:endParaRPr lang="en-US" altLang="en-US"/>
            </a:p>
          </p:txBody>
        </p:sp>
        <p:sp>
          <p:nvSpPr>
            <p:cNvPr id="101" name="Rectangle 109"/>
            <p:cNvSpPr>
              <a:spLocks noChangeArrowheads="1"/>
            </p:cNvSpPr>
            <p:nvPr/>
          </p:nvSpPr>
          <p:spPr bwMode="auto">
            <a:xfrm>
              <a:off x="2995" y="1865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)</a:t>
              </a:r>
              <a:endParaRPr lang="en-US" altLang="en-US"/>
            </a:p>
          </p:txBody>
        </p:sp>
        <p:sp>
          <p:nvSpPr>
            <p:cNvPr id="102" name="Rectangle 110"/>
            <p:cNvSpPr>
              <a:spLocks noChangeArrowheads="1"/>
            </p:cNvSpPr>
            <p:nvPr/>
          </p:nvSpPr>
          <p:spPr bwMode="auto">
            <a:xfrm>
              <a:off x="2928" y="1865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103" name="Rectangle 111"/>
            <p:cNvSpPr>
              <a:spLocks noChangeArrowheads="1"/>
            </p:cNvSpPr>
            <p:nvPr/>
          </p:nvSpPr>
          <p:spPr bwMode="auto">
            <a:xfrm>
              <a:off x="2762" y="1865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(</a:t>
              </a:r>
              <a:endParaRPr lang="en-US" altLang="en-US"/>
            </a:p>
          </p:txBody>
        </p:sp>
        <p:sp>
          <p:nvSpPr>
            <p:cNvPr id="104" name="Rectangle 113"/>
            <p:cNvSpPr>
              <a:spLocks noChangeArrowheads="1"/>
            </p:cNvSpPr>
            <p:nvPr/>
          </p:nvSpPr>
          <p:spPr bwMode="auto">
            <a:xfrm>
              <a:off x="1841" y="1956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        </a:t>
              </a:r>
              <a:endParaRPr lang="en-US" altLang="en-US"/>
            </a:p>
          </p:txBody>
        </p:sp>
        <p:sp>
          <p:nvSpPr>
            <p:cNvPr id="105" name="Rectangle 115"/>
            <p:cNvSpPr>
              <a:spLocks noChangeArrowheads="1"/>
            </p:cNvSpPr>
            <p:nvPr/>
          </p:nvSpPr>
          <p:spPr bwMode="auto">
            <a:xfrm>
              <a:off x="3434" y="1648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106" name="Rectangle 116"/>
            <p:cNvSpPr>
              <a:spLocks noChangeArrowheads="1"/>
            </p:cNvSpPr>
            <p:nvPr/>
          </p:nvSpPr>
          <p:spPr bwMode="auto">
            <a:xfrm>
              <a:off x="2879" y="1648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107" name="Rectangle 117"/>
            <p:cNvSpPr>
              <a:spLocks noChangeArrowheads="1"/>
            </p:cNvSpPr>
            <p:nvPr/>
          </p:nvSpPr>
          <p:spPr bwMode="auto">
            <a:xfrm>
              <a:off x="2730" y="1648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108" name="Rectangle 118"/>
            <p:cNvSpPr>
              <a:spLocks noChangeArrowheads="1"/>
            </p:cNvSpPr>
            <p:nvPr/>
          </p:nvSpPr>
          <p:spPr bwMode="auto">
            <a:xfrm>
              <a:off x="2513" y="1648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109" name="Rectangle 120"/>
            <p:cNvSpPr>
              <a:spLocks noChangeArrowheads="1"/>
            </p:cNvSpPr>
            <p:nvPr/>
          </p:nvSpPr>
          <p:spPr bwMode="auto">
            <a:xfrm>
              <a:off x="1841" y="1648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</a:rPr>
                <a:t>  </a:t>
              </a:r>
              <a:endParaRPr lang="en-US" alt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>
              <a:off x="2116" y="3572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111" name="Rectangle 122"/>
            <p:cNvSpPr>
              <a:spLocks noChangeArrowheads="1"/>
            </p:cNvSpPr>
            <p:nvPr/>
          </p:nvSpPr>
          <p:spPr bwMode="auto">
            <a:xfrm>
              <a:off x="3514" y="1939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112" name="Rectangle 123"/>
            <p:cNvSpPr>
              <a:spLocks noChangeArrowheads="1"/>
            </p:cNvSpPr>
            <p:nvPr/>
          </p:nvSpPr>
          <p:spPr bwMode="auto">
            <a:xfrm>
              <a:off x="3062" y="1848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/>
            </a:p>
          </p:txBody>
        </p:sp>
        <p:sp>
          <p:nvSpPr>
            <p:cNvPr id="113" name="Rectangle 124"/>
            <p:cNvSpPr>
              <a:spLocks noChangeArrowheads="1"/>
            </p:cNvSpPr>
            <p:nvPr/>
          </p:nvSpPr>
          <p:spPr bwMode="auto">
            <a:xfrm>
              <a:off x="2649" y="1939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8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</p:grpSp>
      <p:sp>
        <p:nvSpPr>
          <p:cNvPr id="114" name="Rectangle 126"/>
          <p:cNvSpPr>
            <a:spLocks noChangeArrowheads="1"/>
          </p:cNvSpPr>
          <p:nvPr/>
        </p:nvSpPr>
        <p:spPr bwMode="auto">
          <a:xfrm>
            <a:off x="2206625" y="950913"/>
            <a:ext cx="5116513" cy="3484562"/>
          </a:xfrm>
          <a:prstGeom prst="rect">
            <a:avLst/>
          </a:prstGeom>
          <a:noFill/>
          <a:ln w="65088">
            <a:solidFill>
              <a:srgbClr val="33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00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graphicFrame>
        <p:nvGraphicFramePr>
          <p:cNvPr id="3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910361"/>
              </p:ext>
            </p:extLst>
          </p:nvPr>
        </p:nvGraphicFramePr>
        <p:xfrm>
          <a:off x="987425" y="790575"/>
          <a:ext cx="6694488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6692760" imgH="1110960" progId="Equation.DSMT36">
                  <p:embed/>
                </p:oleObj>
              </mc:Choice>
              <mc:Fallback>
                <p:oleObj name="Equation" r:id="rId3" imgW="6692760" imgH="1110960" progId="Equation.DSMT36">
                  <p:embed/>
                  <p:pic>
                    <p:nvPicPr>
                      <p:cNvPr id="71688" name="Object 8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790575"/>
                        <a:ext cx="6694488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10"/>
          <p:cNvGrpSpPr>
            <a:grpSpLocks/>
          </p:cNvGrpSpPr>
          <p:nvPr/>
        </p:nvGrpSpPr>
        <p:grpSpPr bwMode="auto">
          <a:xfrm>
            <a:off x="2179638" y="1933575"/>
            <a:ext cx="4492625" cy="2832100"/>
            <a:chOff x="1907" y="2004"/>
            <a:chExt cx="2830" cy="1784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1933" y="2028"/>
              <a:ext cx="1372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409" y="2064"/>
              <a:ext cx="20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2528" y="2064"/>
              <a:ext cx="1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2578" y="20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2668" y="2064"/>
              <a:ext cx="1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738" y="2064"/>
              <a:ext cx="1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1933" y="2243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330" y="2028"/>
              <a:ext cx="1381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3523" y="2064"/>
              <a:ext cx="20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3642" y="2064"/>
              <a:ext cx="1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3712" y="2064"/>
              <a:ext cx="16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3791" y="20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881" y="2064"/>
              <a:ext cx="19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981" y="2064"/>
              <a:ext cx="16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4060" y="2064"/>
              <a:ext cx="19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4160" y="2064"/>
              <a:ext cx="16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4239" y="2064"/>
              <a:ext cx="169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4318" y="2064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4363" y="2064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4408" y="2064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3330" y="2243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907" y="2004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1907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1924" y="2020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1924" y="2020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1933" y="2004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1933" y="2020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3305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3305" y="2020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3330" y="2004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3330" y="2020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4729" y="2004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4712" y="2004"/>
              <a:ext cx="25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4712" y="2020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4712" y="2020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45"/>
            <p:cNvSpPr>
              <a:spLocks noChangeArrowheads="1"/>
            </p:cNvSpPr>
            <p:nvPr/>
          </p:nvSpPr>
          <p:spPr bwMode="auto">
            <a:xfrm>
              <a:off x="1907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924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3305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3322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4712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4729" y="2028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1933" y="2326"/>
              <a:ext cx="1372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52"/>
            <p:cNvSpPr>
              <a:spLocks noChangeArrowheads="1"/>
            </p:cNvSpPr>
            <p:nvPr/>
          </p:nvSpPr>
          <p:spPr bwMode="auto">
            <a:xfrm>
              <a:off x="2210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2300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2390" y="2361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435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2525" y="2361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2570" y="2361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630" y="2361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4" name="Rectangle 59"/>
            <p:cNvSpPr>
              <a:spLocks noChangeArrowheads="1"/>
            </p:cNvSpPr>
            <p:nvPr/>
          </p:nvSpPr>
          <p:spPr bwMode="auto">
            <a:xfrm>
              <a:off x="2675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2765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2855" y="2361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900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" name="Rectangle 63"/>
            <p:cNvSpPr>
              <a:spLocks noChangeArrowheads="1"/>
            </p:cNvSpPr>
            <p:nvPr/>
          </p:nvSpPr>
          <p:spPr bwMode="auto">
            <a:xfrm>
              <a:off x="1933" y="2541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3330" y="2326"/>
              <a:ext cx="1381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3973" y="2361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3330" y="2541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924" y="2302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907" y="2302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1933" y="2302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70"/>
            <p:cNvSpPr>
              <a:spLocks noChangeArrowheads="1"/>
            </p:cNvSpPr>
            <p:nvPr/>
          </p:nvSpPr>
          <p:spPr bwMode="auto">
            <a:xfrm>
              <a:off x="1933" y="2318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3305" y="2302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3305" y="231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3322" y="2302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3322" y="2318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3330" y="2302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76"/>
            <p:cNvSpPr>
              <a:spLocks noChangeArrowheads="1"/>
            </p:cNvSpPr>
            <p:nvPr/>
          </p:nvSpPr>
          <p:spPr bwMode="auto">
            <a:xfrm>
              <a:off x="3330" y="2318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4729" y="2302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4712" y="2302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1907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80"/>
            <p:cNvSpPr>
              <a:spLocks noChangeArrowheads="1"/>
            </p:cNvSpPr>
            <p:nvPr/>
          </p:nvSpPr>
          <p:spPr bwMode="auto">
            <a:xfrm>
              <a:off x="1924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3305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3322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4712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4729" y="2326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1933" y="2623"/>
              <a:ext cx="1372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2210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2" name="Rectangle 87"/>
            <p:cNvSpPr>
              <a:spLocks noChangeArrowheads="1"/>
            </p:cNvSpPr>
            <p:nvPr/>
          </p:nvSpPr>
          <p:spPr bwMode="auto">
            <a:xfrm>
              <a:off x="2300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2390" y="2659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4" name="Rectangle 89"/>
            <p:cNvSpPr>
              <a:spLocks noChangeArrowheads="1"/>
            </p:cNvSpPr>
            <p:nvPr/>
          </p:nvSpPr>
          <p:spPr bwMode="auto">
            <a:xfrm>
              <a:off x="2435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2525" y="2659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6" name="Rectangle 91"/>
            <p:cNvSpPr>
              <a:spLocks noChangeArrowheads="1"/>
            </p:cNvSpPr>
            <p:nvPr/>
          </p:nvSpPr>
          <p:spPr bwMode="auto">
            <a:xfrm>
              <a:off x="2570" y="2659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2630" y="2659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8" name="Rectangle 93"/>
            <p:cNvSpPr>
              <a:spLocks noChangeArrowheads="1"/>
            </p:cNvSpPr>
            <p:nvPr/>
          </p:nvSpPr>
          <p:spPr bwMode="auto">
            <a:xfrm>
              <a:off x="2675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2765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2855" y="2659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>
              <a:off x="2900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2" name="Rectangle 97"/>
            <p:cNvSpPr>
              <a:spLocks noChangeArrowheads="1"/>
            </p:cNvSpPr>
            <p:nvPr/>
          </p:nvSpPr>
          <p:spPr bwMode="auto">
            <a:xfrm>
              <a:off x="1933" y="2838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98"/>
            <p:cNvSpPr>
              <a:spLocks noChangeArrowheads="1"/>
            </p:cNvSpPr>
            <p:nvPr/>
          </p:nvSpPr>
          <p:spPr bwMode="auto">
            <a:xfrm>
              <a:off x="3330" y="2623"/>
              <a:ext cx="1381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99"/>
            <p:cNvSpPr>
              <a:spLocks noChangeArrowheads="1"/>
            </p:cNvSpPr>
            <p:nvPr/>
          </p:nvSpPr>
          <p:spPr bwMode="auto">
            <a:xfrm>
              <a:off x="3973" y="2659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3330" y="2838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01"/>
            <p:cNvSpPr>
              <a:spLocks noChangeArrowheads="1"/>
            </p:cNvSpPr>
            <p:nvPr/>
          </p:nvSpPr>
          <p:spPr bwMode="auto">
            <a:xfrm>
              <a:off x="1924" y="2599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102"/>
            <p:cNvSpPr>
              <a:spLocks noChangeArrowheads="1"/>
            </p:cNvSpPr>
            <p:nvPr/>
          </p:nvSpPr>
          <p:spPr bwMode="auto">
            <a:xfrm>
              <a:off x="1907" y="2599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03"/>
            <p:cNvSpPr>
              <a:spLocks noChangeArrowheads="1"/>
            </p:cNvSpPr>
            <p:nvPr/>
          </p:nvSpPr>
          <p:spPr bwMode="auto">
            <a:xfrm>
              <a:off x="1933" y="2599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104"/>
            <p:cNvSpPr>
              <a:spLocks noChangeArrowheads="1"/>
            </p:cNvSpPr>
            <p:nvPr/>
          </p:nvSpPr>
          <p:spPr bwMode="auto">
            <a:xfrm>
              <a:off x="1933" y="2615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105"/>
            <p:cNvSpPr>
              <a:spLocks noChangeArrowheads="1"/>
            </p:cNvSpPr>
            <p:nvPr/>
          </p:nvSpPr>
          <p:spPr bwMode="auto">
            <a:xfrm>
              <a:off x="3305" y="2599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106"/>
            <p:cNvSpPr>
              <a:spLocks noChangeArrowheads="1"/>
            </p:cNvSpPr>
            <p:nvPr/>
          </p:nvSpPr>
          <p:spPr bwMode="auto">
            <a:xfrm>
              <a:off x="3305" y="2615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107"/>
            <p:cNvSpPr>
              <a:spLocks noChangeArrowheads="1"/>
            </p:cNvSpPr>
            <p:nvPr/>
          </p:nvSpPr>
          <p:spPr bwMode="auto">
            <a:xfrm>
              <a:off x="3322" y="2599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108"/>
            <p:cNvSpPr>
              <a:spLocks noChangeArrowheads="1"/>
            </p:cNvSpPr>
            <p:nvPr/>
          </p:nvSpPr>
          <p:spPr bwMode="auto">
            <a:xfrm>
              <a:off x="3322" y="2615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09"/>
            <p:cNvSpPr>
              <a:spLocks noChangeArrowheads="1"/>
            </p:cNvSpPr>
            <p:nvPr/>
          </p:nvSpPr>
          <p:spPr bwMode="auto">
            <a:xfrm>
              <a:off x="3330" y="2599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110"/>
            <p:cNvSpPr>
              <a:spLocks noChangeArrowheads="1"/>
            </p:cNvSpPr>
            <p:nvPr/>
          </p:nvSpPr>
          <p:spPr bwMode="auto">
            <a:xfrm>
              <a:off x="3330" y="2615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11"/>
            <p:cNvSpPr>
              <a:spLocks noChangeArrowheads="1"/>
            </p:cNvSpPr>
            <p:nvPr/>
          </p:nvSpPr>
          <p:spPr bwMode="auto">
            <a:xfrm>
              <a:off x="4729" y="2599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112"/>
            <p:cNvSpPr>
              <a:spLocks noChangeArrowheads="1"/>
            </p:cNvSpPr>
            <p:nvPr/>
          </p:nvSpPr>
          <p:spPr bwMode="auto">
            <a:xfrm>
              <a:off x="4712" y="2599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13"/>
            <p:cNvSpPr>
              <a:spLocks noChangeArrowheads="1"/>
            </p:cNvSpPr>
            <p:nvPr/>
          </p:nvSpPr>
          <p:spPr bwMode="auto">
            <a:xfrm>
              <a:off x="1907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>
              <a:off x="1924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Rectangle 115"/>
            <p:cNvSpPr>
              <a:spLocks noChangeArrowheads="1"/>
            </p:cNvSpPr>
            <p:nvPr/>
          </p:nvSpPr>
          <p:spPr bwMode="auto">
            <a:xfrm>
              <a:off x="3305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3322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17"/>
            <p:cNvSpPr>
              <a:spLocks noChangeArrowheads="1"/>
            </p:cNvSpPr>
            <p:nvPr/>
          </p:nvSpPr>
          <p:spPr bwMode="auto">
            <a:xfrm>
              <a:off x="4712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18"/>
            <p:cNvSpPr>
              <a:spLocks noChangeArrowheads="1"/>
            </p:cNvSpPr>
            <p:nvPr/>
          </p:nvSpPr>
          <p:spPr bwMode="auto">
            <a:xfrm>
              <a:off x="4729" y="2623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19"/>
            <p:cNvSpPr>
              <a:spLocks noChangeArrowheads="1"/>
            </p:cNvSpPr>
            <p:nvPr/>
          </p:nvSpPr>
          <p:spPr bwMode="auto">
            <a:xfrm>
              <a:off x="1933" y="2921"/>
              <a:ext cx="1372" cy="21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120"/>
            <p:cNvSpPr>
              <a:spLocks noChangeArrowheads="1"/>
            </p:cNvSpPr>
            <p:nvPr/>
          </p:nvSpPr>
          <p:spPr bwMode="auto">
            <a:xfrm>
              <a:off x="2210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6" name="Rectangle 121"/>
            <p:cNvSpPr>
              <a:spLocks noChangeArrowheads="1"/>
            </p:cNvSpPr>
            <p:nvPr/>
          </p:nvSpPr>
          <p:spPr bwMode="auto">
            <a:xfrm>
              <a:off x="2300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7" name="Rectangle 122"/>
            <p:cNvSpPr>
              <a:spLocks noChangeArrowheads="1"/>
            </p:cNvSpPr>
            <p:nvPr/>
          </p:nvSpPr>
          <p:spPr bwMode="auto">
            <a:xfrm>
              <a:off x="2390" y="2955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8" name="Rectangle 123"/>
            <p:cNvSpPr>
              <a:spLocks noChangeArrowheads="1"/>
            </p:cNvSpPr>
            <p:nvPr/>
          </p:nvSpPr>
          <p:spPr bwMode="auto">
            <a:xfrm>
              <a:off x="2435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9" name="Rectangle 124"/>
            <p:cNvSpPr>
              <a:spLocks noChangeArrowheads="1"/>
            </p:cNvSpPr>
            <p:nvPr/>
          </p:nvSpPr>
          <p:spPr bwMode="auto">
            <a:xfrm>
              <a:off x="2525" y="2955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0" name="Rectangle 125"/>
            <p:cNvSpPr>
              <a:spLocks noChangeArrowheads="1"/>
            </p:cNvSpPr>
            <p:nvPr/>
          </p:nvSpPr>
          <p:spPr bwMode="auto">
            <a:xfrm>
              <a:off x="2570" y="2955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1" name="Rectangle 126"/>
            <p:cNvSpPr>
              <a:spLocks noChangeArrowheads="1"/>
            </p:cNvSpPr>
            <p:nvPr/>
          </p:nvSpPr>
          <p:spPr bwMode="auto">
            <a:xfrm>
              <a:off x="2630" y="2955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2" name="Rectangle 127"/>
            <p:cNvSpPr>
              <a:spLocks noChangeArrowheads="1"/>
            </p:cNvSpPr>
            <p:nvPr/>
          </p:nvSpPr>
          <p:spPr bwMode="auto">
            <a:xfrm>
              <a:off x="2675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3" name="Rectangle 128"/>
            <p:cNvSpPr>
              <a:spLocks noChangeArrowheads="1"/>
            </p:cNvSpPr>
            <p:nvPr/>
          </p:nvSpPr>
          <p:spPr bwMode="auto">
            <a:xfrm>
              <a:off x="2765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4" name="Rectangle 129"/>
            <p:cNvSpPr>
              <a:spLocks noChangeArrowheads="1"/>
            </p:cNvSpPr>
            <p:nvPr/>
          </p:nvSpPr>
          <p:spPr bwMode="auto">
            <a:xfrm>
              <a:off x="2855" y="2955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5" name="Rectangle 130"/>
            <p:cNvSpPr>
              <a:spLocks noChangeArrowheads="1"/>
            </p:cNvSpPr>
            <p:nvPr/>
          </p:nvSpPr>
          <p:spPr bwMode="auto">
            <a:xfrm>
              <a:off x="2900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6" name="Rectangle 131"/>
            <p:cNvSpPr>
              <a:spLocks noChangeArrowheads="1"/>
            </p:cNvSpPr>
            <p:nvPr/>
          </p:nvSpPr>
          <p:spPr bwMode="auto">
            <a:xfrm>
              <a:off x="1933" y="3135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32"/>
            <p:cNvSpPr>
              <a:spLocks noChangeArrowheads="1"/>
            </p:cNvSpPr>
            <p:nvPr/>
          </p:nvSpPr>
          <p:spPr bwMode="auto">
            <a:xfrm>
              <a:off x="3330" y="2921"/>
              <a:ext cx="1381" cy="21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33"/>
            <p:cNvSpPr>
              <a:spLocks noChangeArrowheads="1"/>
            </p:cNvSpPr>
            <p:nvPr/>
          </p:nvSpPr>
          <p:spPr bwMode="auto">
            <a:xfrm>
              <a:off x="3973" y="2955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9" name="Rectangle 134"/>
            <p:cNvSpPr>
              <a:spLocks noChangeArrowheads="1"/>
            </p:cNvSpPr>
            <p:nvPr/>
          </p:nvSpPr>
          <p:spPr bwMode="auto">
            <a:xfrm>
              <a:off x="3330" y="3135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35"/>
            <p:cNvSpPr>
              <a:spLocks noChangeArrowheads="1"/>
            </p:cNvSpPr>
            <p:nvPr/>
          </p:nvSpPr>
          <p:spPr bwMode="auto">
            <a:xfrm>
              <a:off x="1924" y="289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36"/>
            <p:cNvSpPr>
              <a:spLocks noChangeArrowheads="1"/>
            </p:cNvSpPr>
            <p:nvPr/>
          </p:nvSpPr>
          <p:spPr bwMode="auto">
            <a:xfrm>
              <a:off x="1907" y="289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137"/>
            <p:cNvSpPr>
              <a:spLocks noChangeArrowheads="1"/>
            </p:cNvSpPr>
            <p:nvPr/>
          </p:nvSpPr>
          <p:spPr bwMode="auto">
            <a:xfrm>
              <a:off x="1933" y="2897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38"/>
            <p:cNvSpPr>
              <a:spLocks noChangeArrowheads="1"/>
            </p:cNvSpPr>
            <p:nvPr/>
          </p:nvSpPr>
          <p:spPr bwMode="auto">
            <a:xfrm>
              <a:off x="1933" y="2913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139"/>
            <p:cNvSpPr>
              <a:spLocks noChangeArrowheads="1"/>
            </p:cNvSpPr>
            <p:nvPr/>
          </p:nvSpPr>
          <p:spPr bwMode="auto">
            <a:xfrm>
              <a:off x="3305" y="289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140"/>
            <p:cNvSpPr>
              <a:spLocks noChangeArrowheads="1"/>
            </p:cNvSpPr>
            <p:nvPr/>
          </p:nvSpPr>
          <p:spPr bwMode="auto">
            <a:xfrm>
              <a:off x="3305" y="2913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141"/>
            <p:cNvSpPr>
              <a:spLocks noChangeArrowheads="1"/>
            </p:cNvSpPr>
            <p:nvPr/>
          </p:nvSpPr>
          <p:spPr bwMode="auto">
            <a:xfrm>
              <a:off x="3322" y="289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42"/>
            <p:cNvSpPr>
              <a:spLocks noChangeArrowheads="1"/>
            </p:cNvSpPr>
            <p:nvPr/>
          </p:nvSpPr>
          <p:spPr bwMode="auto">
            <a:xfrm>
              <a:off x="3322" y="2913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143"/>
            <p:cNvSpPr>
              <a:spLocks noChangeArrowheads="1"/>
            </p:cNvSpPr>
            <p:nvPr/>
          </p:nvSpPr>
          <p:spPr bwMode="auto">
            <a:xfrm>
              <a:off x="3330" y="2897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144"/>
            <p:cNvSpPr>
              <a:spLocks noChangeArrowheads="1"/>
            </p:cNvSpPr>
            <p:nvPr/>
          </p:nvSpPr>
          <p:spPr bwMode="auto">
            <a:xfrm>
              <a:off x="3330" y="2913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145"/>
            <p:cNvSpPr>
              <a:spLocks noChangeArrowheads="1"/>
            </p:cNvSpPr>
            <p:nvPr/>
          </p:nvSpPr>
          <p:spPr bwMode="auto">
            <a:xfrm>
              <a:off x="4729" y="289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146"/>
            <p:cNvSpPr>
              <a:spLocks noChangeArrowheads="1"/>
            </p:cNvSpPr>
            <p:nvPr/>
          </p:nvSpPr>
          <p:spPr bwMode="auto">
            <a:xfrm>
              <a:off x="4712" y="2897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47"/>
            <p:cNvSpPr>
              <a:spLocks noChangeArrowheads="1"/>
            </p:cNvSpPr>
            <p:nvPr/>
          </p:nvSpPr>
          <p:spPr bwMode="auto">
            <a:xfrm>
              <a:off x="1907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48"/>
            <p:cNvSpPr>
              <a:spLocks noChangeArrowheads="1"/>
            </p:cNvSpPr>
            <p:nvPr/>
          </p:nvSpPr>
          <p:spPr bwMode="auto">
            <a:xfrm>
              <a:off x="1924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3305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50"/>
            <p:cNvSpPr>
              <a:spLocks noChangeArrowheads="1"/>
            </p:cNvSpPr>
            <p:nvPr/>
          </p:nvSpPr>
          <p:spPr bwMode="auto">
            <a:xfrm>
              <a:off x="3322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51"/>
            <p:cNvSpPr>
              <a:spLocks noChangeArrowheads="1"/>
            </p:cNvSpPr>
            <p:nvPr/>
          </p:nvSpPr>
          <p:spPr bwMode="auto">
            <a:xfrm>
              <a:off x="4712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52"/>
            <p:cNvSpPr>
              <a:spLocks noChangeArrowheads="1"/>
            </p:cNvSpPr>
            <p:nvPr/>
          </p:nvSpPr>
          <p:spPr bwMode="auto">
            <a:xfrm>
              <a:off x="4729" y="2921"/>
              <a:ext cx="8" cy="27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153"/>
            <p:cNvSpPr>
              <a:spLocks noChangeArrowheads="1"/>
            </p:cNvSpPr>
            <p:nvPr/>
          </p:nvSpPr>
          <p:spPr bwMode="auto">
            <a:xfrm>
              <a:off x="1933" y="3217"/>
              <a:ext cx="1372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Rectangle 154"/>
            <p:cNvSpPr>
              <a:spLocks noChangeArrowheads="1"/>
            </p:cNvSpPr>
            <p:nvPr/>
          </p:nvSpPr>
          <p:spPr bwMode="auto">
            <a:xfrm>
              <a:off x="2210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0" name="Rectangle 155"/>
            <p:cNvSpPr>
              <a:spLocks noChangeArrowheads="1"/>
            </p:cNvSpPr>
            <p:nvPr/>
          </p:nvSpPr>
          <p:spPr bwMode="auto">
            <a:xfrm>
              <a:off x="2300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1" name="Rectangle 156"/>
            <p:cNvSpPr>
              <a:spLocks noChangeArrowheads="1"/>
            </p:cNvSpPr>
            <p:nvPr/>
          </p:nvSpPr>
          <p:spPr bwMode="auto">
            <a:xfrm>
              <a:off x="2390" y="3253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2" name="Rectangle 157"/>
            <p:cNvSpPr>
              <a:spLocks noChangeArrowheads="1"/>
            </p:cNvSpPr>
            <p:nvPr/>
          </p:nvSpPr>
          <p:spPr bwMode="auto">
            <a:xfrm>
              <a:off x="2435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3" name="Rectangle 158"/>
            <p:cNvSpPr>
              <a:spLocks noChangeArrowheads="1"/>
            </p:cNvSpPr>
            <p:nvPr/>
          </p:nvSpPr>
          <p:spPr bwMode="auto">
            <a:xfrm>
              <a:off x="2525" y="3253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570" y="3253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630" y="3253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675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765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855" y="3253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9" name="Rectangle 164"/>
            <p:cNvSpPr>
              <a:spLocks noChangeArrowheads="1"/>
            </p:cNvSpPr>
            <p:nvPr/>
          </p:nvSpPr>
          <p:spPr bwMode="auto">
            <a:xfrm>
              <a:off x="2900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0" name="Rectangle 165"/>
            <p:cNvSpPr>
              <a:spLocks noChangeArrowheads="1"/>
            </p:cNvSpPr>
            <p:nvPr/>
          </p:nvSpPr>
          <p:spPr bwMode="auto">
            <a:xfrm>
              <a:off x="1933" y="3432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166"/>
            <p:cNvSpPr>
              <a:spLocks noChangeArrowheads="1"/>
            </p:cNvSpPr>
            <p:nvPr/>
          </p:nvSpPr>
          <p:spPr bwMode="auto">
            <a:xfrm>
              <a:off x="3330" y="3217"/>
              <a:ext cx="1381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167"/>
            <p:cNvSpPr>
              <a:spLocks noChangeArrowheads="1"/>
            </p:cNvSpPr>
            <p:nvPr/>
          </p:nvSpPr>
          <p:spPr bwMode="auto">
            <a:xfrm>
              <a:off x="3973" y="3253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3" name="Rectangle 168"/>
            <p:cNvSpPr>
              <a:spLocks noChangeArrowheads="1"/>
            </p:cNvSpPr>
            <p:nvPr/>
          </p:nvSpPr>
          <p:spPr bwMode="auto">
            <a:xfrm>
              <a:off x="3330" y="3432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169"/>
            <p:cNvSpPr>
              <a:spLocks noChangeArrowheads="1"/>
            </p:cNvSpPr>
            <p:nvPr/>
          </p:nvSpPr>
          <p:spPr bwMode="auto">
            <a:xfrm>
              <a:off x="1924" y="3193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70"/>
            <p:cNvSpPr>
              <a:spLocks noChangeArrowheads="1"/>
            </p:cNvSpPr>
            <p:nvPr/>
          </p:nvSpPr>
          <p:spPr bwMode="auto">
            <a:xfrm>
              <a:off x="1907" y="3193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171"/>
            <p:cNvSpPr>
              <a:spLocks noChangeArrowheads="1"/>
            </p:cNvSpPr>
            <p:nvPr/>
          </p:nvSpPr>
          <p:spPr bwMode="auto">
            <a:xfrm>
              <a:off x="1933" y="3193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172"/>
            <p:cNvSpPr>
              <a:spLocks noChangeArrowheads="1"/>
            </p:cNvSpPr>
            <p:nvPr/>
          </p:nvSpPr>
          <p:spPr bwMode="auto">
            <a:xfrm>
              <a:off x="1933" y="3209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173"/>
            <p:cNvSpPr>
              <a:spLocks noChangeArrowheads="1"/>
            </p:cNvSpPr>
            <p:nvPr/>
          </p:nvSpPr>
          <p:spPr bwMode="auto">
            <a:xfrm>
              <a:off x="3305" y="3193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Rectangle 174"/>
            <p:cNvSpPr>
              <a:spLocks noChangeArrowheads="1"/>
            </p:cNvSpPr>
            <p:nvPr/>
          </p:nvSpPr>
          <p:spPr bwMode="auto">
            <a:xfrm>
              <a:off x="3305" y="3209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175"/>
            <p:cNvSpPr>
              <a:spLocks noChangeArrowheads="1"/>
            </p:cNvSpPr>
            <p:nvPr/>
          </p:nvSpPr>
          <p:spPr bwMode="auto">
            <a:xfrm>
              <a:off x="3322" y="3193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176"/>
            <p:cNvSpPr>
              <a:spLocks noChangeArrowheads="1"/>
            </p:cNvSpPr>
            <p:nvPr/>
          </p:nvSpPr>
          <p:spPr bwMode="auto">
            <a:xfrm>
              <a:off x="3322" y="3209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177"/>
            <p:cNvSpPr>
              <a:spLocks noChangeArrowheads="1"/>
            </p:cNvSpPr>
            <p:nvPr/>
          </p:nvSpPr>
          <p:spPr bwMode="auto">
            <a:xfrm>
              <a:off x="3330" y="3193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178"/>
            <p:cNvSpPr>
              <a:spLocks noChangeArrowheads="1"/>
            </p:cNvSpPr>
            <p:nvPr/>
          </p:nvSpPr>
          <p:spPr bwMode="auto">
            <a:xfrm>
              <a:off x="3330" y="3209"/>
              <a:ext cx="1381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179"/>
            <p:cNvSpPr>
              <a:spLocks noChangeArrowheads="1"/>
            </p:cNvSpPr>
            <p:nvPr/>
          </p:nvSpPr>
          <p:spPr bwMode="auto">
            <a:xfrm>
              <a:off x="4729" y="3193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Rectangle 180"/>
            <p:cNvSpPr>
              <a:spLocks noChangeArrowheads="1"/>
            </p:cNvSpPr>
            <p:nvPr/>
          </p:nvSpPr>
          <p:spPr bwMode="auto">
            <a:xfrm>
              <a:off x="4712" y="3193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181"/>
            <p:cNvSpPr>
              <a:spLocks noChangeArrowheads="1"/>
            </p:cNvSpPr>
            <p:nvPr/>
          </p:nvSpPr>
          <p:spPr bwMode="auto">
            <a:xfrm>
              <a:off x="1907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182"/>
            <p:cNvSpPr>
              <a:spLocks noChangeArrowheads="1"/>
            </p:cNvSpPr>
            <p:nvPr/>
          </p:nvSpPr>
          <p:spPr bwMode="auto">
            <a:xfrm>
              <a:off x="1924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183"/>
            <p:cNvSpPr>
              <a:spLocks noChangeArrowheads="1"/>
            </p:cNvSpPr>
            <p:nvPr/>
          </p:nvSpPr>
          <p:spPr bwMode="auto">
            <a:xfrm>
              <a:off x="3305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184"/>
            <p:cNvSpPr>
              <a:spLocks noChangeArrowheads="1"/>
            </p:cNvSpPr>
            <p:nvPr/>
          </p:nvSpPr>
          <p:spPr bwMode="auto">
            <a:xfrm>
              <a:off x="3322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185"/>
            <p:cNvSpPr>
              <a:spLocks noChangeArrowheads="1"/>
            </p:cNvSpPr>
            <p:nvPr/>
          </p:nvSpPr>
          <p:spPr bwMode="auto">
            <a:xfrm>
              <a:off x="4712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186"/>
            <p:cNvSpPr>
              <a:spLocks noChangeArrowheads="1"/>
            </p:cNvSpPr>
            <p:nvPr/>
          </p:nvSpPr>
          <p:spPr bwMode="auto">
            <a:xfrm>
              <a:off x="4729" y="3217"/>
              <a:ext cx="8" cy="273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187"/>
            <p:cNvSpPr>
              <a:spLocks noChangeArrowheads="1"/>
            </p:cNvSpPr>
            <p:nvPr/>
          </p:nvSpPr>
          <p:spPr bwMode="auto">
            <a:xfrm>
              <a:off x="1933" y="3515"/>
              <a:ext cx="1372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188"/>
            <p:cNvSpPr>
              <a:spLocks noChangeArrowheads="1"/>
            </p:cNvSpPr>
            <p:nvPr/>
          </p:nvSpPr>
          <p:spPr bwMode="auto">
            <a:xfrm>
              <a:off x="2210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4" name="Rectangle 189"/>
            <p:cNvSpPr>
              <a:spLocks noChangeArrowheads="1"/>
            </p:cNvSpPr>
            <p:nvPr/>
          </p:nvSpPr>
          <p:spPr bwMode="auto">
            <a:xfrm>
              <a:off x="2300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5" name="Rectangle 190"/>
            <p:cNvSpPr>
              <a:spLocks noChangeArrowheads="1"/>
            </p:cNvSpPr>
            <p:nvPr/>
          </p:nvSpPr>
          <p:spPr bwMode="auto">
            <a:xfrm>
              <a:off x="2390" y="3550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6" name="Rectangle 191"/>
            <p:cNvSpPr>
              <a:spLocks noChangeArrowheads="1"/>
            </p:cNvSpPr>
            <p:nvPr/>
          </p:nvSpPr>
          <p:spPr bwMode="auto">
            <a:xfrm>
              <a:off x="2435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7" name="Rectangle 192"/>
            <p:cNvSpPr>
              <a:spLocks noChangeArrowheads="1"/>
            </p:cNvSpPr>
            <p:nvPr/>
          </p:nvSpPr>
          <p:spPr bwMode="auto">
            <a:xfrm>
              <a:off x="2525" y="3550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8" name="Rectangle 193"/>
            <p:cNvSpPr>
              <a:spLocks noChangeArrowheads="1"/>
            </p:cNvSpPr>
            <p:nvPr/>
          </p:nvSpPr>
          <p:spPr bwMode="auto">
            <a:xfrm>
              <a:off x="2570" y="3550"/>
              <a:ext cx="15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9" name="Rectangle 194"/>
            <p:cNvSpPr>
              <a:spLocks noChangeArrowheads="1"/>
            </p:cNvSpPr>
            <p:nvPr/>
          </p:nvSpPr>
          <p:spPr bwMode="auto">
            <a:xfrm>
              <a:off x="2630" y="3550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0" name="Rectangle 195"/>
            <p:cNvSpPr>
              <a:spLocks noChangeArrowheads="1"/>
            </p:cNvSpPr>
            <p:nvPr/>
          </p:nvSpPr>
          <p:spPr bwMode="auto">
            <a:xfrm>
              <a:off x="2675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1" name="Rectangle 196"/>
            <p:cNvSpPr>
              <a:spLocks noChangeArrowheads="1"/>
            </p:cNvSpPr>
            <p:nvPr/>
          </p:nvSpPr>
          <p:spPr bwMode="auto">
            <a:xfrm>
              <a:off x="2765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2" name="Rectangle 197"/>
            <p:cNvSpPr>
              <a:spLocks noChangeArrowheads="1"/>
            </p:cNvSpPr>
            <p:nvPr/>
          </p:nvSpPr>
          <p:spPr bwMode="auto">
            <a:xfrm>
              <a:off x="2855" y="3550"/>
              <a:ext cx="13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3" name="Rectangle 198"/>
            <p:cNvSpPr>
              <a:spLocks noChangeArrowheads="1"/>
            </p:cNvSpPr>
            <p:nvPr/>
          </p:nvSpPr>
          <p:spPr bwMode="auto">
            <a:xfrm>
              <a:off x="2900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4" name="Rectangle 199"/>
            <p:cNvSpPr>
              <a:spLocks noChangeArrowheads="1"/>
            </p:cNvSpPr>
            <p:nvPr/>
          </p:nvSpPr>
          <p:spPr bwMode="auto">
            <a:xfrm>
              <a:off x="1933" y="3730"/>
              <a:ext cx="1372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200"/>
            <p:cNvSpPr>
              <a:spLocks noChangeArrowheads="1"/>
            </p:cNvSpPr>
            <p:nvPr/>
          </p:nvSpPr>
          <p:spPr bwMode="auto">
            <a:xfrm>
              <a:off x="3330" y="3515"/>
              <a:ext cx="1381" cy="21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201"/>
            <p:cNvSpPr>
              <a:spLocks noChangeArrowheads="1"/>
            </p:cNvSpPr>
            <p:nvPr/>
          </p:nvSpPr>
          <p:spPr bwMode="auto">
            <a:xfrm>
              <a:off x="3973" y="355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3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7" name="Rectangle 202"/>
            <p:cNvSpPr>
              <a:spLocks noChangeArrowheads="1"/>
            </p:cNvSpPr>
            <p:nvPr/>
          </p:nvSpPr>
          <p:spPr bwMode="auto">
            <a:xfrm>
              <a:off x="3330" y="3730"/>
              <a:ext cx="1381" cy="5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203"/>
            <p:cNvSpPr>
              <a:spLocks noChangeArrowheads="1"/>
            </p:cNvSpPr>
            <p:nvPr/>
          </p:nvSpPr>
          <p:spPr bwMode="auto">
            <a:xfrm>
              <a:off x="1924" y="349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204"/>
            <p:cNvSpPr>
              <a:spLocks noChangeArrowheads="1"/>
            </p:cNvSpPr>
            <p:nvPr/>
          </p:nvSpPr>
          <p:spPr bwMode="auto">
            <a:xfrm>
              <a:off x="1907" y="3491"/>
              <a:ext cx="8" cy="24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205"/>
            <p:cNvSpPr>
              <a:spLocks noChangeArrowheads="1"/>
            </p:cNvSpPr>
            <p:nvPr/>
          </p:nvSpPr>
          <p:spPr bwMode="auto">
            <a:xfrm>
              <a:off x="1933" y="3491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206"/>
            <p:cNvSpPr>
              <a:spLocks noChangeArrowheads="1"/>
            </p:cNvSpPr>
            <p:nvPr/>
          </p:nvSpPr>
          <p:spPr bwMode="auto">
            <a:xfrm>
              <a:off x="1933" y="3507"/>
              <a:ext cx="1372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Rectangle 207"/>
            <p:cNvSpPr>
              <a:spLocks noChangeArrowheads="1"/>
            </p:cNvSpPr>
            <p:nvPr/>
          </p:nvSpPr>
          <p:spPr bwMode="auto">
            <a:xfrm>
              <a:off x="3305" y="349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208"/>
            <p:cNvSpPr>
              <a:spLocks noChangeArrowheads="1"/>
            </p:cNvSpPr>
            <p:nvPr/>
          </p:nvSpPr>
          <p:spPr bwMode="auto">
            <a:xfrm>
              <a:off x="3305" y="3507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209"/>
            <p:cNvSpPr>
              <a:spLocks noChangeArrowheads="1"/>
            </p:cNvSpPr>
            <p:nvPr/>
          </p:nvSpPr>
          <p:spPr bwMode="auto">
            <a:xfrm>
              <a:off x="3322" y="3491"/>
              <a:ext cx="8" cy="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" name="Rectangle 211"/>
          <p:cNvSpPr>
            <a:spLocks noChangeArrowheads="1"/>
          </p:cNvSpPr>
          <p:nvPr/>
        </p:nvSpPr>
        <p:spPr bwMode="auto">
          <a:xfrm>
            <a:off x="4425950" y="43195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Rectangle 212"/>
          <p:cNvSpPr>
            <a:spLocks noChangeArrowheads="1"/>
          </p:cNvSpPr>
          <p:nvPr/>
        </p:nvSpPr>
        <p:spPr bwMode="auto">
          <a:xfrm>
            <a:off x="4438650" y="42941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Rectangle 213"/>
          <p:cNvSpPr>
            <a:spLocks noChangeArrowheads="1"/>
          </p:cNvSpPr>
          <p:nvPr/>
        </p:nvSpPr>
        <p:spPr bwMode="auto">
          <a:xfrm>
            <a:off x="4438650" y="43195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Rectangle 214"/>
          <p:cNvSpPr>
            <a:spLocks noChangeArrowheads="1"/>
          </p:cNvSpPr>
          <p:nvPr/>
        </p:nvSpPr>
        <p:spPr bwMode="auto">
          <a:xfrm>
            <a:off x="6659563" y="42941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15"/>
          <p:cNvSpPr>
            <a:spLocks noChangeArrowheads="1"/>
          </p:cNvSpPr>
          <p:nvPr/>
        </p:nvSpPr>
        <p:spPr bwMode="auto">
          <a:xfrm>
            <a:off x="6632575" y="42941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Rectangle 216"/>
          <p:cNvSpPr>
            <a:spLocks noChangeArrowheads="1"/>
          </p:cNvSpPr>
          <p:nvPr/>
        </p:nvSpPr>
        <p:spPr bwMode="auto">
          <a:xfrm>
            <a:off x="2179638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217"/>
          <p:cNvSpPr>
            <a:spLocks noChangeArrowheads="1"/>
          </p:cNvSpPr>
          <p:nvPr/>
        </p:nvSpPr>
        <p:spPr bwMode="auto">
          <a:xfrm>
            <a:off x="2206625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Rectangle 218"/>
          <p:cNvSpPr>
            <a:spLocks noChangeArrowheads="1"/>
          </p:cNvSpPr>
          <p:nvPr/>
        </p:nvSpPr>
        <p:spPr bwMode="auto">
          <a:xfrm>
            <a:off x="2179638" y="4765675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219"/>
          <p:cNvSpPr>
            <a:spLocks noChangeArrowheads="1"/>
          </p:cNvSpPr>
          <p:nvPr/>
        </p:nvSpPr>
        <p:spPr bwMode="auto">
          <a:xfrm>
            <a:off x="2179638" y="4791075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220"/>
          <p:cNvSpPr>
            <a:spLocks noChangeArrowheads="1"/>
          </p:cNvSpPr>
          <p:nvPr/>
        </p:nvSpPr>
        <p:spPr bwMode="auto">
          <a:xfrm>
            <a:off x="2206625" y="47656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21"/>
          <p:cNvSpPr>
            <a:spLocks noChangeArrowheads="1"/>
          </p:cNvSpPr>
          <p:nvPr/>
        </p:nvSpPr>
        <p:spPr bwMode="auto">
          <a:xfrm>
            <a:off x="2206625" y="47656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222"/>
          <p:cNvSpPr>
            <a:spLocks noChangeArrowheads="1"/>
          </p:cNvSpPr>
          <p:nvPr/>
        </p:nvSpPr>
        <p:spPr bwMode="auto">
          <a:xfrm>
            <a:off x="2220913" y="4765675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223"/>
          <p:cNvSpPr>
            <a:spLocks noChangeArrowheads="1"/>
          </p:cNvSpPr>
          <p:nvPr/>
        </p:nvSpPr>
        <p:spPr bwMode="auto">
          <a:xfrm>
            <a:off x="2220913" y="4791075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224"/>
          <p:cNvSpPr>
            <a:spLocks noChangeArrowheads="1"/>
          </p:cNvSpPr>
          <p:nvPr/>
        </p:nvSpPr>
        <p:spPr bwMode="auto">
          <a:xfrm>
            <a:off x="4398963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225"/>
          <p:cNvSpPr>
            <a:spLocks noChangeArrowheads="1"/>
          </p:cNvSpPr>
          <p:nvPr/>
        </p:nvSpPr>
        <p:spPr bwMode="auto">
          <a:xfrm>
            <a:off x="4425950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226"/>
          <p:cNvSpPr>
            <a:spLocks noChangeArrowheads="1"/>
          </p:cNvSpPr>
          <p:nvPr/>
        </p:nvSpPr>
        <p:spPr bwMode="auto">
          <a:xfrm>
            <a:off x="4398963" y="4765675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27"/>
          <p:cNvSpPr>
            <a:spLocks noChangeArrowheads="1"/>
          </p:cNvSpPr>
          <p:nvPr/>
        </p:nvSpPr>
        <p:spPr bwMode="auto">
          <a:xfrm>
            <a:off x="4398963" y="4791075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28"/>
          <p:cNvSpPr>
            <a:spLocks noChangeArrowheads="1"/>
          </p:cNvSpPr>
          <p:nvPr/>
        </p:nvSpPr>
        <p:spPr bwMode="auto">
          <a:xfrm>
            <a:off x="4438650" y="4765675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229"/>
          <p:cNvSpPr>
            <a:spLocks noChangeArrowheads="1"/>
          </p:cNvSpPr>
          <p:nvPr/>
        </p:nvSpPr>
        <p:spPr bwMode="auto">
          <a:xfrm>
            <a:off x="4438650" y="4791075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30"/>
          <p:cNvSpPr>
            <a:spLocks noChangeArrowheads="1"/>
          </p:cNvSpPr>
          <p:nvPr/>
        </p:nvSpPr>
        <p:spPr bwMode="auto">
          <a:xfrm>
            <a:off x="6632575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31"/>
          <p:cNvSpPr>
            <a:spLocks noChangeArrowheads="1"/>
          </p:cNvSpPr>
          <p:nvPr/>
        </p:nvSpPr>
        <p:spPr bwMode="auto">
          <a:xfrm>
            <a:off x="6659563" y="43322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232"/>
          <p:cNvSpPr>
            <a:spLocks noChangeArrowheads="1"/>
          </p:cNvSpPr>
          <p:nvPr/>
        </p:nvSpPr>
        <p:spPr bwMode="auto">
          <a:xfrm>
            <a:off x="6659563" y="4765675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233"/>
          <p:cNvSpPr>
            <a:spLocks noChangeArrowheads="1"/>
          </p:cNvSpPr>
          <p:nvPr/>
        </p:nvSpPr>
        <p:spPr bwMode="auto">
          <a:xfrm>
            <a:off x="6632575" y="4791075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34"/>
          <p:cNvSpPr>
            <a:spLocks noChangeArrowheads="1"/>
          </p:cNvSpPr>
          <p:nvPr/>
        </p:nvSpPr>
        <p:spPr bwMode="auto">
          <a:xfrm>
            <a:off x="6632575" y="47656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35"/>
          <p:cNvSpPr>
            <a:spLocks noChangeArrowheads="1"/>
          </p:cNvSpPr>
          <p:nvPr/>
        </p:nvSpPr>
        <p:spPr bwMode="auto">
          <a:xfrm>
            <a:off x="6632575" y="47656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Rectangle 236"/>
          <p:cNvSpPr>
            <a:spLocks noChangeArrowheads="1"/>
          </p:cNvSpPr>
          <p:nvPr/>
        </p:nvSpPr>
        <p:spPr bwMode="auto">
          <a:xfrm>
            <a:off x="2182813" y="4806950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1" name="Rectangle 237"/>
          <p:cNvSpPr>
            <a:spLocks noChangeArrowheads="1"/>
          </p:cNvSpPr>
          <p:nvPr/>
        </p:nvSpPr>
        <p:spPr bwMode="auto">
          <a:xfrm>
            <a:off x="2144713" y="1897063"/>
            <a:ext cx="2178050" cy="3397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Rectangle 238"/>
          <p:cNvSpPr>
            <a:spLocks noChangeArrowheads="1"/>
          </p:cNvSpPr>
          <p:nvPr/>
        </p:nvSpPr>
        <p:spPr bwMode="auto">
          <a:xfrm>
            <a:off x="2900363" y="1952625"/>
            <a:ext cx="195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3" name="Rectangle 239"/>
          <p:cNvSpPr>
            <a:spLocks noChangeArrowheads="1"/>
          </p:cNvSpPr>
          <p:nvPr/>
        </p:nvSpPr>
        <p:spPr bwMode="auto">
          <a:xfrm>
            <a:off x="3089275" y="1952625"/>
            <a:ext cx="809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4" name="Rectangle 240"/>
          <p:cNvSpPr>
            <a:spLocks noChangeArrowheads="1"/>
          </p:cNvSpPr>
          <p:nvPr/>
        </p:nvSpPr>
        <p:spPr bwMode="auto">
          <a:xfrm>
            <a:off x="3168650" y="19526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5" name="Rectangle 241"/>
          <p:cNvSpPr>
            <a:spLocks noChangeArrowheads="1"/>
          </p:cNvSpPr>
          <p:nvPr/>
        </p:nvSpPr>
        <p:spPr bwMode="auto">
          <a:xfrm>
            <a:off x="3311525" y="1952625"/>
            <a:ext cx="114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6" name="Rectangle 242"/>
          <p:cNvSpPr>
            <a:spLocks noChangeArrowheads="1"/>
          </p:cNvSpPr>
          <p:nvPr/>
        </p:nvSpPr>
        <p:spPr bwMode="auto">
          <a:xfrm>
            <a:off x="3422650" y="1952625"/>
            <a:ext cx="114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7" name="Rectangle 243"/>
          <p:cNvSpPr>
            <a:spLocks noChangeArrowheads="1"/>
          </p:cNvSpPr>
          <p:nvPr/>
        </p:nvSpPr>
        <p:spPr bwMode="auto">
          <a:xfrm>
            <a:off x="2144713" y="2238375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44"/>
          <p:cNvSpPr>
            <a:spLocks noChangeArrowheads="1"/>
          </p:cNvSpPr>
          <p:nvPr/>
        </p:nvSpPr>
        <p:spPr bwMode="auto">
          <a:xfrm>
            <a:off x="4362450" y="1897063"/>
            <a:ext cx="2192338" cy="4302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245"/>
          <p:cNvSpPr>
            <a:spLocks noChangeArrowheads="1"/>
          </p:cNvSpPr>
          <p:nvPr/>
        </p:nvSpPr>
        <p:spPr bwMode="auto">
          <a:xfrm>
            <a:off x="4670425" y="1952625"/>
            <a:ext cx="195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0" name="Rectangle 246"/>
          <p:cNvSpPr>
            <a:spLocks noChangeArrowheads="1"/>
          </p:cNvSpPr>
          <p:nvPr/>
        </p:nvSpPr>
        <p:spPr bwMode="auto">
          <a:xfrm>
            <a:off x="4859338" y="1952625"/>
            <a:ext cx="114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1" name="Rectangle 247"/>
          <p:cNvSpPr>
            <a:spLocks noChangeArrowheads="1"/>
          </p:cNvSpPr>
          <p:nvPr/>
        </p:nvSpPr>
        <p:spPr bwMode="auto">
          <a:xfrm>
            <a:off x="4970463" y="1952625"/>
            <a:ext cx="130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2" name="Rectangle 248"/>
          <p:cNvSpPr>
            <a:spLocks noChangeArrowheads="1"/>
          </p:cNvSpPr>
          <p:nvPr/>
        </p:nvSpPr>
        <p:spPr bwMode="auto">
          <a:xfrm>
            <a:off x="5095875" y="19526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3" name="Rectangle 249"/>
          <p:cNvSpPr>
            <a:spLocks noChangeArrowheads="1"/>
          </p:cNvSpPr>
          <p:nvPr/>
        </p:nvSpPr>
        <p:spPr bwMode="auto">
          <a:xfrm>
            <a:off x="5238750" y="1952625"/>
            <a:ext cx="1619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4" name="Rectangle 250"/>
          <p:cNvSpPr>
            <a:spLocks noChangeArrowheads="1"/>
          </p:cNvSpPr>
          <p:nvPr/>
        </p:nvSpPr>
        <p:spPr bwMode="auto">
          <a:xfrm>
            <a:off x="5397500" y="1952625"/>
            <a:ext cx="130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" name="Rectangle 251"/>
          <p:cNvSpPr>
            <a:spLocks noChangeArrowheads="1"/>
          </p:cNvSpPr>
          <p:nvPr/>
        </p:nvSpPr>
        <p:spPr bwMode="auto">
          <a:xfrm>
            <a:off x="5522913" y="1952625"/>
            <a:ext cx="1619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" name="Rectangle 252"/>
          <p:cNvSpPr>
            <a:spLocks noChangeArrowheads="1"/>
          </p:cNvSpPr>
          <p:nvPr/>
        </p:nvSpPr>
        <p:spPr bwMode="auto">
          <a:xfrm>
            <a:off x="5681663" y="1952625"/>
            <a:ext cx="130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7" name="Rectangle 253"/>
          <p:cNvSpPr>
            <a:spLocks noChangeArrowheads="1"/>
          </p:cNvSpPr>
          <p:nvPr/>
        </p:nvSpPr>
        <p:spPr bwMode="auto">
          <a:xfrm>
            <a:off x="5807075" y="1952625"/>
            <a:ext cx="130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8" name="Rectangle 254"/>
          <p:cNvSpPr>
            <a:spLocks noChangeArrowheads="1"/>
          </p:cNvSpPr>
          <p:nvPr/>
        </p:nvSpPr>
        <p:spPr bwMode="auto">
          <a:xfrm>
            <a:off x="5932488" y="19526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9" name="Rectangle 255"/>
          <p:cNvSpPr>
            <a:spLocks noChangeArrowheads="1"/>
          </p:cNvSpPr>
          <p:nvPr/>
        </p:nvSpPr>
        <p:spPr bwMode="auto">
          <a:xfrm>
            <a:off x="6003925" y="195262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0" name="Rectangle 256"/>
          <p:cNvSpPr>
            <a:spLocks noChangeArrowheads="1"/>
          </p:cNvSpPr>
          <p:nvPr/>
        </p:nvSpPr>
        <p:spPr bwMode="auto">
          <a:xfrm>
            <a:off x="6075363" y="1952625"/>
            <a:ext cx="968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1" name="Rectangle 258"/>
          <p:cNvSpPr>
            <a:spLocks noChangeArrowheads="1"/>
          </p:cNvSpPr>
          <p:nvPr/>
        </p:nvSpPr>
        <p:spPr bwMode="auto">
          <a:xfrm>
            <a:off x="2105025" y="18589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259"/>
          <p:cNvSpPr>
            <a:spLocks noChangeArrowheads="1"/>
          </p:cNvSpPr>
          <p:nvPr/>
        </p:nvSpPr>
        <p:spPr bwMode="auto">
          <a:xfrm>
            <a:off x="2105025" y="1858963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260"/>
          <p:cNvSpPr>
            <a:spLocks noChangeArrowheads="1"/>
          </p:cNvSpPr>
          <p:nvPr/>
        </p:nvSpPr>
        <p:spPr bwMode="auto">
          <a:xfrm>
            <a:off x="2130425" y="18843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Rectangle 261"/>
          <p:cNvSpPr>
            <a:spLocks noChangeArrowheads="1"/>
          </p:cNvSpPr>
          <p:nvPr/>
        </p:nvSpPr>
        <p:spPr bwMode="auto">
          <a:xfrm>
            <a:off x="2130425" y="18843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262"/>
          <p:cNvSpPr>
            <a:spLocks noChangeArrowheads="1"/>
          </p:cNvSpPr>
          <p:nvPr/>
        </p:nvSpPr>
        <p:spPr bwMode="auto">
          <a:xfrm>
            <a:off x="2144713" y="18589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Rectangle 263"/>
          <p:cNvSpPr>
            <a:spLocks noChangeArrowheads="1"/>
          </p:cNvSpPr>
          <p:nvPr/>
        </p:nvSpPr>
        <p:spPr bwMode="auto">
          <a:xfrm>
            <a:off x="2144713" y="18843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Rectangle 264"/>
          <p:cNvSpPr>
            <a:spLocks noChangeArrowheads="1"/>
          </p:cNvSpPr>
          <p:nvPr/>
        </p:nvSpPr>
        <p:spPr bwMode="auto">
          <a:xfrm>
            <a:off x="4322763" y="1858963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Rectangle 265"/>
          <p:cNvSpPr>
            <a:spLocks noChangeArrowheads="1"/>
          </p:cNvSpPr>
          <p:nvPr/>
        </p:nvSpPr>
        <p:spPr bwMode="auto">
          <a:xfrm>
            <a:off x="4322763" y="1884363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Rectangle 266"/>
          <p:cNvSpPr>
            <a:spLocks noChangeArrowheads="1"/>
          </p:cNvSpPr>
          <p:nvPr/>
        </p:nvSpPr>
        <p:spPr bwMode="auto">
          <a:xfrm>
            <a:off x="4362450" y="18589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Rectangle 267"/>
          <p:cNvSpPr>
            <a:spLocks noChangeArrowheads="1"/>
          </p:cNvSpPr>
          <p:nvPr/>
        </p:nvSpPr>
        <p:spPr bwMode="auto">
          <a:xfrm>
            <a:off x="4362450" y="18843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Rectangle 268"/>
          <p:cNvSpPr>
            <a:spLocks noChangeArrowheads="1"/>
          </p:cNvSpPr>
          <p:nvPr/>
        </p:nvSpPr>
        <p:spPr bwMode="auto">
          <a:xfrm>
            <a:off x="6583363" y="185896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Rectangle 269"/>
          <p:cNvSpPr>
            <a:spLocks noChangeArrowheads="1"/>
          </p:cNvSpPr>
          <p:nvPr/>
        </p:nvSpPr>
        <p:spPr bwMode="auto">
          <a:xfrm>
            <a:off x="6556375" y="1858963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Rectangle 270"/>
          <p:cNvSpPr>
            <a:spLocks noChangeArrowheads="1"/>
          </p:cNvSpPr>
          <p:nvPr/>
        </p:nvSpPr>
        <p:spPr bwMode="auto">
          <a:xfrm>
            <a:off x="6556375" y="18843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Rectangle 271"/>
          <p:cNvSpPr>
            <a:spLocks noChangeArrowheads="1"/>
          </p:cNvSpPr>
          <p:nvPr/>
        </p:nvSpPr>
        <p:spPr bwMode="auto">
          <a:xfrm>
            <a:off x="6556375" y="188436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Rectangle 272"/>
          <p:cNvSpPr>
            <a:spLocks noChangeArrowheads="1"/>
          </p:cNvSpPr>
          <p:nvPr/>
        </p:nvSpPr>
        <p:spPr bwMode="auto">
          <a:xfrm>
            <a:off x="2105025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Rectangle 273"/>
          <p:cNvSpPr>
            <a:spLocks noChangeArrowheads="1"/>
          </p:cNvSpPr>
          <p:nvPr/>
        </p:nvSpPr>
        <p:spPr bwMode="auto">
          <a:xfrm>
            <a:off x="2130425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274"/>
          <p:cNvSpPr>
            <a:spLocks noChangeArrowheads="1"/>
          </p:cNvSpPr>
          <p:nvPr/>
        </p:nvSpPr>
        <p:spPr bwMode="auto">
          <a:xfrm>
            <a:off x="4322763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275"/>
          <p:cNvSpPr>
            <a:spLocks noChangeArrowheads="1"/>
          </p:cNvSpPr>
          <p:nvPr/>
        </p:nvSpPr>
        <p:spPr bwMode="auto">
          <a:xfrm>
            <a:off x="4349750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Rectangle 276"/>
          <p:cNvSpPr>
            <a:spLocks noChangeArrowheads="1"/>
          </p:cNvSpPr>
          <p:nvPr/>
        </p:nvSpPr>
        <p:spPr bwMode="auto">
          <a:xfrm>
            <a:off x="6556375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Rectangle 277"/>
          <p:cNvSpPr>
            <a:spLocks noChangeArrowheads="1"/>
          </p:cNvSpPr>
          <p:nvPr/>
        </p:nvSpPr>
        <p:spPr bwMode="auto">
          <a:xfrm>
            <a:off x="6583363" y="1897063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Rectangle 278"/>
          <p:cNvSpPr>
            <a:spLocks noChangeArrowheads="1"/>
          </p:cNvSpPr>
          <p:nvPr/>
        </p:nvSpPr>
        <p:spPr bwMode="auto">
          <a:xfrm>
            <a:off x="2144713" y="2368550"/>
            <a:ext cx="2178050" cy="3698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Rectangle 279"/>
          <p:cNvSpPr>
            <a:spLocks noChangeArrowheads="1"/>
          </p:cNvSpPr>
          <p:nvPr/>
        </p:nvSpPr>
        <p:spPr bwMode="auto">
          <a:xfrm>
            <a:off x="2584450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3" name="Rectangle 280"/>
          <p:cNvSpPr>
            <a:spLocks noChangeArrowheads="1"/>
          </p:cNvSpPr>
          <p:nvPr/>
        </p:nvSpPr>
        <p:spPr bwMode="auto">
          <a:xfrm>
            <a:off x="2727325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4" name="Rectangle 281"/>
          <p:cNvSpPr>
            <a:spLocks noChangeArrowheads="1"/>
          </p:cNvSpPr>
          <p:nvPr/>
        </p:nvSpPr>
        <p:spPr bwMode="auto">
          <a:xfrm>
            <a:off x="2870200" y="2425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5" name="Rectangle 282"/>
          <p:cNvSpPr>
            <a:spLocks noChangeArrowheads="1"/>
          </p:cNvSpPr>
          <p:nvPr/>
        </p:nvSpPr>
        <p:spPr bwMode="auto">
          <a:xfrm>
            <a:off x="2941638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" name="Rectangle 283"/>
          <p:cNvSpPr>
            <a:spLocks noChangeArrowheads="1"/>
          </p:cNvSpPr>
          <p:nvPr/>
        </p:nvSpPr>
        <p:spPr bwMode="auto">
          <a:xfrm>
            <a:off x="3084513" y="2425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7" name="Rectangle 284"/>
          <p:cNvSpPr>
            <a:spLocks noChangeArrowheads="1"/>
          </p:cNvSpPr>
          <p:nvPr/>
        </p:nvSpPr>
        <p:spPr bwMode="auto">
          <a:xfrm>
            <a:off x="3155950" y="2425700"/>
            <a:ext cx="968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8" name="Rectangle 285"/>
          <p:cNvSpPr>
            <a:spLocks noChangeArrowheads="1"/>
          </p:cNvSpPr>
          <p:nvPr/>
        </p:nvSpPr>
        <p:spPr bwMode="auto">
          <a:xfrm>
            <a:off x="3251200" y="2425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9" name="Rectangle 286"/>
          <p:cNvSpPr>
            <a:spLocks noChangeArrowheads="1"/>
          </p:cNvSpPr>
          <p:nvPr/>
        </p:nvSpPr>
        <p:spPr bwMode="auto">
          <a:xfrm>
            <a:off x="3322638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0" name="Rectangle 287"/>
          <p:cNvSpPr>
            <a:spLocks noChangeArrowheads="1"/>
          </p:cNvSpPr>
          <p:nvPr/>
        </p:nvSpPr>
        <p:spPr bwMode="auto">
          <a:xfrm>
            <a:off x="3465513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1" name="Rectangle 288"/>
          <p:cNvSpPr>
            <a:spLocks noChangeArrowheads="1"/>
          </p:cNvSpPr>
          <p:nvPr/>
        </p:nvSpPr>
        <p:spPr bwMode="auto">
          <a:xfrm>
            <a:off x="3608388" y="2425700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2" name="Rectangle 289"/>
          <p:cNvSpPr>
            <a:spLocks noChangeArrowheads="1"/>
          </p:cNvSpPr>
          <p:nvPr/>
        </p:nvSpPr>
        <p:spPr bwMode="auto">
          <a:xfrm>
            <a:off x="3679825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3" name="Rectangle 290"/>
          <p:cNvSpPr>
            <a:spLocks noChangeArrowheads="1"/>
          </p:cNvSpPr>
          <p:nvPr/>
        </p:nvSpPr>
        <p:spPr bwMode="auto">
          <a:xfrm>
            <a:off x="2144713" y="2709863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291"/>
          <p:cNvSpPr>
            <a:spLocks noChangeArrowheads="1"/>
          </p:cNvSpPr>
          <p:nvPr/>
        </p:nvSpPr>
        <p:spPr bwMode="auto">
          <a:xfrm>
            <a:off x="4362450" y="2368550"/>
            <a:ext cx="2192338" cy="3905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292"/>
          <p:cNvSpPr>
            <a:spLocks noChangeArrowheads="1"/>
          </p:cNvSpPr>
          <p:nvPr/>
        </p:nvSpPr>
        <p:spPr bwMode="auto">
          <a:xfrm>
            <a:off x="5383213" y="24257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6" name="Rectangle 293"/>
          <p:cNvSpPr>
            <a:spLocks noChangeArrowheads="1"/>
          </p:cNvSpPr>
          <p:nvPr/>
        </p:nvSpPr>
        <p:spPr bwMode="auto">
          <a:xfrm>
            <a:off x="4362450" y="2709863"/>
            <a:ext cx="2192338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294"/>
          <p:cNvSpPr>
            <a:spLocks noChangeArrowheads="1"/>
          </p:cNvSpPr>
          <p:nvPr/>
        </p:nvSpPr>
        <p:spPr bwMode="auto">
          <a:xfrm>
            <a:off x="2130425" y="23304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295"/>
          <p:cNvSpPr>
            <a:spLocks noChangeArrowheads="1"/>
          </p:cNvSpPr>
          <p:nvPr/>
        </p:nvSpPr>
        <p:spPr bwMode="auto">
          <a:xfrm>
            <a:off x="2105025" y="23304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296"/>
          <p:cNvSpPr>
            <a:spLocks noChangeArrowheads="1"/>
          </p:cNvSpPr>
          <p:nvPr/>
        </p:nvSpPr>
        <p:spPr bwMode="auto">
          <a:xfrm>
            <a:off x="2144713" y="233045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297"/>
          <p:cNvSpPr>
            <a:spLocks noChangeArrowheads="1"/>
          </p:cNvSpPr>
          <p:nvPr/>
        </p:nvSpPr>
        <p:spPr bwMode="auto">
          <a:xfrm>
            <a:off x="2144713" y="235585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298"/>
          <p:cNvSpPr>
            <a:spLocks noChangeArrowheads="1"/>
          </p:cNvSpPr>
          <p:nvPr/>
        </p:nvSpPr>
        <p:spPr bwMode="auto">
          <a:xfrm>
            <a:off x="4322763" y="23304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299"/>
          <p:cNvSpPr>
            <a:spLocks noChangeArrowheads="1"/>
          </p:cNvSpPr>
          <p:nvPr/>
        </p:nvSpPr>
        <p:spPr bwMode="auto">
          <a:xfrm>
            <a:off x="4322763" y="23558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00"/>
          <p:cNvSpPr>
            <a:spLocks noChangeArrowheads="1"/>
          </p:cNvSpPr>
          <p:nvPr/>
        </p:nvSpPr>
        <p:spPr bwMode="auto">
          <a:xfrm>
            <a:off x="4349750" y="23304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01"/>
          <p:cNvSpPr>
            <a:spLocks noChangeArrowheads="1"/>
          </p:cNvSpPr>
          <p:nvPr/>
        </p:nvSpPr>
        <p:spPr bwMode="auto">
          <a:xfrm>
            <a:off x="4349750" y="235585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02"/>
          <p:cNvSpPr>
            <a:spLocks noChangeArrowheads="1"/>
          </p:cNvSpPr>
          <p:nvPr/>
        </p:nvSpPr>
        <p:spPr bwMode="auto">
          <a:xfrm>
            <a:off x="4362450" y="233045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03"/>
          <p:cNvSpPr>
            <a:spLocks noChangeArrowheads="1"/>
          </p:cNvSpPr>
          <p:nvPr/>
        </p:nvSpPr>
        <p:spPr bwMode="auto">
          <a:xfrm>
            <a:off x="4362450" y="235585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04"/>
          <p:cNvSpPr>
            <a:spLocks noChangeArrowheads="1"/>
          </p:cNvSpPr>
          <p:nvPr/>
        </p:nvSpPr>
        <p:spPr bwMode="auto">
          <a:xfrm>
            <a:off x="6583363" y="23304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05"/>
          <p:cNvSpPr>
            <a:spLocks noChangeArrowheads="1"/>
          </p:cNvSpPr>
          <p:nvPr/>
        </p:nvSpPr>
        <p:spPr bwMode="auto">
          <a:xfrm>
            <a:off x="6556375" y="2330450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06"/>
          <p:cNvSpPr>
            <a:spLocks noChangeArrowheads="1"/>
          </p:cNvSpPr>
          <p:nvPr/>
        </p:nvSpPr>
        <p:spPr bwMode="auto">
          <a:xfrm>
            <a:off x="2105025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07"/>
          <p:cNvSpPr>
            <a:spLocks noChangeArrowheads="1"/>
          </p:cNvSpPr>
          <p:nvPr/>
        </p:nvSpPr>
        <p:spPr bwMode="auto">
          <a:xfrm>
            <a:off x="2130425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08"/>
          <p:cNvSpPr>
            <a:spLocks noChangeArrowheads="1"/>
          </p:cNvSpPr>
          <p:nvPr/>
        </p:nvSpPr>
        <p:spPr bwMode="auto">
          <a:xfrm>
            <a:off x="4322763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09"/>
          <p:cNvSpPr>
            <a:spLocks noChangeArrowheads="1"/>
          </p:cNvSpPr>
          <p:nvPr/>
        </p:nvSpPr>
        <p:spPr bwMode="auto">
          <a:xfrm>
            <a:off x="4349750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10"/>
          <p:cNvSpPr>
            <a:spLocks noChangeArrowheads="1"/>
          </p:cNvSpPr>
          <p:nvPr/>
        </p:nvSpPr>
        <p:spPr bwMode="auto">
          <a:xfrm>
            <a:off x="6556375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311"/>
          <p:cNvSpPr>
            <a:spLocks noChangeArrowheads="1"/>
          </p:cNvSpPr>
          <p:nvPr/>
        </p:nvSpPr>
        <p:spPr bwMode="auto">
          <a:xfrm>
            <a:off x="6583363" y="236855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Rectangle 312"/>
          <p:cNvSpPr>
            <a:spLocks noChangeArrowheads="1"/>
          </p:cNvSpPr>
          <p:nvPr/>
        </p:nvSpPr>
        <p:spPr bwMode="auto">
          <a:xfrm>
            <a:off x="2163763" y="2841625"/>
            <a:ext cx="2157412" cy="3794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313"/>
          <p:cNvSpPr>
            <a:spLocks noChangeArrowheads="1"/>
          </p:cNvSpPr>
          <p:nvPr/>
        </p:nvSpPr>
        <p:spPr bwMode="auto">
          <a:xfrm>
            <a:off x="2584450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7" name="Rectangle 314"/>
          <p:cNvSpPr>
            <a:spLocks noChangeArrowheads="1"/>
          </p:cNvSpPr>
          <p:nvPr/>
        </p:nvSpPr>
        <p:spPr bwMode="auto">
          <a:xfrm>
            <a:off x="2727325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8" name="Rectangle 315"/>
          <p:cNvSpPr>
            <a:spLocks noChangeArrowheads="1"/>
          </p:cNvSpPr>
          <p:nvPr/>
        </p:nvSpPr>
        <p:spPr bwMode="auto">
          <a:xfrm>
            <a:off x="2870200" y="28971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9" name="Rectangle 316"/>
          <p:cNvSpPr>
            <a:spLocks noChangeArrowheads="1"/>
          </p:cNvSpPr>
          <p:nvPr/>
        </p:nvSpPr>
        <p:spPr bwMode="auto">
          <a:xfrm>
            <a:off x="2941638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0" name="Rectangle 317"/>
          <p:cNvSpPr>
            <a:spLocks noChangeArrowheads="1"/>
          </p:cNvSpPr>
          <p:nvPr/>
        </p:nvSpPr>
        <p:spPr bwMode="auto">
          <a:xfrm>
            <a:off x="3084513" y="28971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1" name="Rectangle 318"/>
          <p:cNvSpPr>
            <a:spLocks noChangeArrowheads="1"/>
          </p:cNvSpPr>
          <p:nvPr/>
        </p:nvSpPr>
        <p:spPr bwMode="auto">
          <a:xfrm>
            <a:off x="3155950" y="2897188"/>
            <a:ext cx="968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2" name="Rectangle 319"/>
          <p:cNvSpPr>
            <a:spLocks noChangeArrowheads="1"/>
          </p:cNvSpPr>
          <p:nvPr/>
        </p:nvSpPr>
        <p:spPr bwMode="auto">
          <a:xfrm>
            <a:off x="3251200" y="28971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3" name="Rectangle 320"/>
          <p:cNvSpPr>
            <a:spLocks noChangeArrowheads="1"/>
          </p:cNvSpPr>
          <p:nvPr/>
        </p:nvSpPr>
        <p:spPr bwMode="auto">
          <a:xfrm>
            <a:off x="3322638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4" name="Rectangle 321"/>
          <p:cNvSpPr>
            <a:spLocks noChangeArrowheads="1"/>
          </p:cNvSpPr>
          <p:nvPr/>
        </p:nvSpPr>
        <p:spPr bwMode="auto">
          <a:xfrm>
            <a:off x="3465513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5" name="Rectangle 322"/>
          <p:cNvSpPr>
            <a:spLocks noChangeArrowheads="1"/>
          </p:cNvSpPr>
          <p:nvPr/>
        </p:nvSpPr>
        <p:spPr bwMode="auto">
          <a:xfrm>
            <a:off x="3608388" y="2897188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6" name="Rectangle 323"/>
          <p:cNvSpPr>
            <a:spLocks noChangeArrowheads="1"/>
          </p:cNvSpPr>
          <p:nvPr/>
        </p:nvSpPr>
        <p:spPr bwMode="auto">
          <a:xfrm>
            <a:off x="3679825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7" name="Rectangle 324"/>
          <p:cNvSpPr>
            <a:spLocks noChangeArrowheads="1"/>
          </p:cNvSpPr>
          <p:nvPr/>
        </p:nvSpPr>
        <p:spPr bwMode="auto">
          <a:xfrm>
            <a:off x="2144713" y="3182938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25"/>
          <p:cNvSpPr>
            <a:spLocks noChangeArrowheads="1"/>
          </p:cNvSpPr>
          <p:nvPr/>
        </p:nvSpPr>
        <p:spPr bwMode="auto">
          <a:xfrm>
            <a:off x="4364038" y="2841625"/>
            <a:ext cx="2152650" cy="3492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326"/>
          <p:cNvSpPr>
            <a:spLocks noChangeArrowheads="1"/>
          </p:cNvSpPr>
          <p:nvPr/>
        </p:nvSpPr>
        <p:spPr bwMode="auto">
          <a:xfrm>
            <a:off x="5383213" y="28971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0" name="Rectangle 327"/>
          <p:cNvSpPr>
            <a:spLocks noChangeArrowheads="1"/>
          </p:cNvSpPr>
          <p:nvPr/>
        </p:nvSpPr>
        <p:spPr bwMode="auto">
          <a:xfrm>
            <a:off x="4362450" y="3182938"/>
            <a:ext cx="2192338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328"/>
          <p:cNvSpPr>
            <a:spLocks noChangeArrowheads="1"/>
          </p:cNvSpPr>
          <p:nvPr/>
        </p:nvSpPr>
        <p:spPr bwMode="auto">
          <a:xfrm>
            <a:off x="2130425" y="28019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329"/>
          <p:cNvSpPr>
            <a:spLocks noChangeArrowheads="1"/>
          </p:cNvSpPr>
          <p:nvPr/>
        </p:nvSpPr>
        <p:spPr bwMode="auto">
          <a:xfrm>
            <a:off x="2105025" y="28019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Rectangle 330"/>
          <p:cNvSpPr>
            <a:spLocks noChangeArrowheads="1"/>
          </p:cNvSpPr>
          <p:nvPr/>
        </p:nvSpPr>
        <p:spPr bwMode="auto">
          <a:xfrm>
            <a:off x="2144713" y="280193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Rectangle 331"/>
          <p:cNvSpPr>
            <a:spLocks noChangeArrowheads="1"/>
          </p:cNvSpPr>
          <p:nvPr/>
        </p:nvSpPr>
        <p:spPr bwMode="auto">
          <a:xfrm>
            <a:off x="2144713" y="2828925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332"/>
          <p:cNvSpPr>
            <a:spLocks noChangeArrowheads="1"/>
          </p:cNvSpPr>
          <p:nvPr/>
        </p:nvSpPr>
        <p:spPr bwMode="auto">
          <a:xfrm>
            <a:off x="4322763" y="28019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333"/>
          <p:cNvSpPr>
            <a:spLocks noChangeArrowheads="1"/>
          </p:cNvSpPr>
          <p:nvPr/>
        </p:nvSpPr>
        <p:spPr bwMode="auto">
          <a:xfrm>
            <a:off x="4322763" y="282892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334"/>
          <p:cNvSpPr>
            <a:spLocks noChangeArrowheads="1"/>
          </p:cNvSpPr>
          <p:nvPr/>
        </p:nvSpPr>
        <p:spPr bwMode="auto">
          <a:xfrm>
            <a:off x="4349750" y="280193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Rectangle 335"/>
          <p:cNvSpPr>
            <a:spLocks noChangeArrowheads="1"/>
          </p:cNvSpPr>
          <p:nvPr/>
        </p:nvSpPr>
        <p:spPr bwMode="auto">
          <a:xfrm>
            <a:off x="4349750" y="282892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Rectangle 336"/>
          <p:cNvSpPr>
            <a:spLocks noChangeArrowheads="1"/>
          </p:cNvSpPr>
          <p:nvPr/>
        </p:nvSpPr>
        <p:spPr bwMode="auto">
          <a:xfrm>
            <a:off x="4362450" y="280193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337"/>
          <p:cNvSpPr>
            <a:spLocks noChangeArrowheads="1"/>
          </p:cNvSpPr>
          <p:nvPr/>
        </p:nvSpPr>
        <p:spPr bwMode="auto">
          <a:xfrm>
            <a:off x="4362450" y="2828925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338"/>
          <p:cNvSpPr>
            <a:spLocks noChangeArrowheads="1"/>
          </p:cNvSpPr>
          <p:nvPr/>
        </p:nvSpPr>
        <p:spPr bwMode="auto">
          <a:xfrm>
            <a:off x="6583363" y="28019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Rectangle 339"/>
          <p:cNvSpPr>
            <a:spLocks noChangeArrowheads="1"/>
          </p:cNvSpPr>
          <p:nvPr/>
        </p:nvSpPr>
        <p:spPr bwMode="auto">
          <a:xfrm>
            <a:off x="6556375" y="280193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340"/>
          <p:cNvSpPr>
            <a:spLocks noChangeArrowheads="1"/>
          </p:cNvSpPr>
          <p:nvPr/>
        </p:nvSpPr>
        <p:spPr bwMode="auto">
          <a:xfrm>
            <a:off x="2105025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341"/>
          <p:cNvSpPr>
            <a:spLocks noChangeArrowheads="1"/>
          </p:cNvSpPr>
          <p:nvPr/>
        </p:nvSpPr>
        <p:spPr bwMode="auto">
          <a:xfrm>
            <a:off x="2130425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342"/>
          <p:cNvSpPr>
            <a:spLocks noChangeArrowheads="1"/>
          </p:cNvSpPr>
          <p:nvPr/>
        </p:nvSpPr>
        <p:spPr bwMode="auto">
          <a:xfrm>
            <a:off x="4322763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343"/>
          <p:cNvSpPr>
            <a:spLocks noChangeArrowheads="1"/>
          </p:cNvSpPr>
          <p:nvPr/>
        </p:nvSpPr>
        <p:spPr bwMode="auto">
          <a:xfrm>
            <a:off x="4349750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344"/>
          <p:cNvSpPr>
            <a:spLocks noChangeArrowheads="1"/>
          </p:cNvSpPr>
          <p:nvPr/>
        </p:nvSpPr>
        <p:spPr bwMode="auto">
          <a:xfrm>
            <a:off x="6556375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Rectangle 345"/>
          <p:cNvSpPr>
            <a:spLocks noChangeArrowheads="1"/>
          </p:cNvSpPr>
          <p:nvPr/>
        </p:nvSpPr>
        <p:spPr bwMode="auto">
          <a:xfrm>
            <a:off x="6583363" y="2841625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Rectangle 346"/>
          <p:cNvSpPr>
            <a:spLocks noChangeArrowheads="1"/>
          </p:cNvSpPr>
          <p:nvPr/>
        </p:nvSpPr>
        <p:spPr bwMode="auto">
          <a:xfrm>
            <a:off x="2144713" y="3313113"/>
            <a:ext cx="2178050" cy="3381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347"/>
          <p:cNvSpPr>
            <a:spLocks noChangeArrowheads="1"/>
          </p:cNvSpPr>
          <p:nvPr/>
        </p:nvSpPr>
        <p:spPr bwMode="auto">
          <a:xfrm>
            <a:off x="2584450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1" name="Rectangle 348"/>
          <p:cNvSpPr>
            <a:spLocks noChangeArrowheads="1"/>
          </p:cNvSpPr>
          <p:nvPr/>
        </p:nvSpPr>
        <p:spPr bwMode="auto">
          <a:xfrm>
            <a:off x="2727325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2" name="Rectangle 349"/>
          <p:cNvSpPr>
            <a:spLocks noChangeArrowheads="1"/>
          </p:cNvSpPr>
          <p:nvPr/>
        </p:nvSpPr>
        <p:spPr bwMode="auto">
          <a:xfrm>
            <a:off x="2870200" y="3368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3" name="Rectangle 350"/>
          <p:cNvSpPr>
            <a:spLocks noChangeArrowheads="1"/>
          </p:cNvSpPr>
          <p:nvPr/>
        </p:nvSpPr>
        <p:spPr bwMode="auto">
          <a:xfrm>
            <a:off x="2941638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4" name="Rectangle 351"/>
          <p:cNvSpPr>
            <a:spLocks noChangeArrowheads="1"/>
          </p:cNvSpPr>
          <p:nvPr/>
        </p:nvSpPr>
        <p:spPr bwMode="auto">
          <a:xfrm>
            <a:off x="3084513" y="3368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5" name="Rectangle 352"/>
          <p:cNvSpPr>
            <a:spLocks noChangeArrowheads="1"/>
          </p:cNvSpPr>
          <p:nvPr/>
        </p:nvSpPr>
        <p:spPr bwMode="auto">
          <a:xfrm>
            <a:off x="3155950" y="3368675"/>
            <a:ext cx="968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6" name="Rectangle 353"/>
          <p:cNvSpPr>
            <a:spLocks noChangeArrowheads="1"/>
          </p:cNvSpPr>
          <p:nvPr/>
        </p:nvSpPr>
        <p:spPr bwMode="auto">
          <a:xfrm>
            <a:off x="3251200" y="3368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7" name="Rectangle 354"/>
          <p:cNvSpPr>
            <a:spLocks noChangeArrowheads="1"/>
          </p:cNvSpPr>
          <p:nvPr/>
        </p:nvSpPr>
        <p:spPr bwMode="auto">
          <a:xfrm>
            <a:off x="3322638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8" name="Rectangle 355"/>
          <p:cNvSpPr>
            <a:spLocks noChangeArrowheads="1"/>
          </p:cNvSpPr>
          <p:nvPr/>
        </p:nvSpPr>
        <p:spPr bwMode="auto">
          <a:xfrm>
            <a:off x="3465513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9" name="Rectangle 356"/>
          <p:cNvSpPr>
            <a:spLocks noChangeArrowheads="1"/>
          </p:cNvSpPr>
          <p:nvPr/>
        </p:nvSpPr>
        <p:spPr bwMode="auto">
          <a:xfrm>
            <a:off x="3608388" y="3368675"/>
            <a:ext cx="73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0" name="Rectangle 357"/>
          <p:cNvSpPr>
            <a:spLocks noChangeArrowheads="1"/>
          </p:cNvSpPr>
          <p:nvPr/>
        </p:nvSpPr>
        <p:spPr bwMode="auto">
          <a:xfrm>
            <a:off x="3679825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1" name="Rectangle 358"/>
          <p:cNvSpPr>
            <a:spLocks noChangeArrowheads="1"/>
          </p:cNvSpPr>
          <p:nvPr/>
        </p:nvSpPr>
        <p:spPr bwMode="auto">
          <a:xfrm>
            <a:off x="2144713" y="3652838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59"/>
          <p:cNvSpPr>
            <a:spLocks noChangeArrowheads="1"/>
          </p:cNvSpPr>
          <p:nvPr/>
        </p:nvSpPr>
        <p:spPr bwMode="auto">
          <a:xfrm>
            <a:off x="4362450" y="3313113"/>
            <a:ext cx="2192338" cy="338137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360"/>
          <p:cNvSpPr>
            <a:spLocks noChangeArrowheads="1"/>
          </p:cNvSpPr>
          <p:nvPr/>
        </p:nvSpPr>
        <p:spPr bwMode="auto">
          <a:xfrm>
            <a:off x="5383213" y="33686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4" name="Rectangle 361"/>
          <p:cNvSpPr>
            <a:spLocks noChangeArrowheads="1"/>
          </p:cNvSpPr>
          <p:nvPr/>
        </p:nvSpPr>
        <p:spPr bwMode="auto">
          <a:xfrm>
            <a:off x="4362450" y="3652838"/>
            <a:ext cx="2192338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362"/>
          <p:cNvSpPr>
            <a:spLocks noChangeArrowheads="1"/>
          </p:cNvSpPr>
          <p:nvPr/>
        </p:nvSpPr>
        <p:spPr bwMode="auto">
          <a:xfrm>
            <a:off x="2130425" y="32750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363"/>
          <p:cNvSpPr>
            <a:spLocks noChangeArrowheads="1"/>
          </p:cNvSpPr>
          <p:nvPr/>
        </p:nvSpPr>
        <p:spPr bwMode="auto">
          <a:xfrm>
            <a:off x="2105025" y="32750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364"/>
          <p:cNvSpPr>
            <a:spLocks noChangeArrowheads="1"/>
          </p:cNvSpPr>
          <p:nvPr/>
        </p:nvSpPr>
        <p:spPr bwMode="auto">
          <a:xfrm>
            <a:off x="2144713" y="327501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365"/>
          <p:cNvSpPr>
            <a:spLocks noChangeArrowheads="1"/>
          </p:cNvSpPr>
          <p:nvPr/>
        </p:nvSpPr>
        <p:spPr bwMode="auto">
          <a:xfrm>
            <a:off x="2144713" y="330041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366"/>
          <p:cNvSpPr>
            <a:spLocks noChangeArrowheads="1"/>
          </p:cNvSpPr>
          <p:nvPr/>
        </p:nvSpPr>
        <p:spPr bwMode="auto">
          <a:xfrm>
            <a:off x="4322763" y="32750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367"/>
          <p:cNvSpPr>
            <a:spLocks noChangeArrowheads="1"/>
          </p:cNvSpPr>
          <p:nvPr/>
        </p:nvSpPr>
        <p:spPr bwMode="auto">
          <a:xfrm>
            <a:off x="4322763" y="33004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368"/>
          <p:cNvSpPr>
            <a:spLocks noChangeArrowheads="1"/>
          </p:cNvSpPr>
          <p:nvPr/>
        </p:nvSpPr>
        <p:spPr bwMode="auto">
          <a:xfrm>
            <a:off x="4349750" y="32750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369"/>
          <p:cNvSpPr>
            <a:spLocks noChangeArrowheads="1"/>
          </p:cNvSpPr>
          <p:nvPr/>
        </p:nvSpPr>
        <p:spPr bwMode="auto">
          <a:xfrm>
            <a:off x="4349750" y="33004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370"/>
          <p:cNvSpPr>
            <a:spLocks noChangeArrowheads="1"/>
          </p:cNvSpPr>
          <p:nvPr/>
        </p:nvSpPr>
        <p:spPr bwMode="auto">
          <a:xfrm>
            <a:off x="4362450" y="327501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371"/>
          <p:cNvSpPr>
            <a:spLocks noChangeArrowheads="1"/>
          </p:cNvSpPr>
          <p:nvPr/>
        </p:nvSpPr>
        <p:spPr bwMode="auto">
          <a:xfrm>
            <a:off x="4362450" y="330041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372"/>
          <p:cNvSpPr>
            <a:spLocks noChangeArrowheads="1"/>
          </p:cNvSpPr>
          <p:nvPr/>
        </p:nvSpPr>
        <p:spPr bwMode="auto">
          <a:xfrm>
            <a:off x="6583363" y="32750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Rectangle 373"/>
          <p:cNvSpPr>
            <a:spLocks noChangeArrowheads="1"/>
          </p:cNvSpPr>
          <p:nvPr/>
        </p:nvSpPr>
        <p:spPr bwMode="auto">
          <a:xfrm>
            <a:off x="6556375" y="32750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Rectangle 374"/>
          <p:cNvSpPr>
            <a:spLocks noChangeArrowheads="1"/>
          </p:cNvSpPr>
          <p:nvPr/>
        </p:nvSpPr>
        <p:spPr bwMode="auto">
          <a:xfrm>
            <a:off x="2105025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Rectangle 375"/>
          <p:cNvSpPr>
            <a:spLocks noChangeArrowheads="1"/>
          </p:cNvSpPr>
          <p:nvPr/>
        </p:nvSpPr>
        <p:spPr bwMode="auto">
          <a:xfrm>
            <a:off x="2130425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Rectangle 376"/>
          <p:cNvSpPr>
            <a:spLocks noChangeArrowheads="1"/>
          </p:cNvSpPr>
          <p:nvPr/>
        </p:nvSpPr>
        <p:spPr bwMode="auto">
          <a:xfrm>
            <a:off x="4322763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Rectangle 377"/>
          <p:cNvSpPr>
            <a:spLocks noChangeArrowheads="1"/>
          </p:cNvSpPr>
          <p:nvPr/>
        </p:nvSpPr>
        <p:spPr bwMode="auto">
          <a:xfrm>
            <a:off x="4349750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Rectangle 378"/>
          <p:cNvSpPr>
            <a:spLocks noChangeArrowheads="1"/>
          </p:cNvSpPr>
          <p:nvPr/>
        </p:nvSpPr>
        <p:spPr bwMode="auto">
          <a:xfrm>
            <a:off x="6556375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79"/>
          <p:cNvSpPr>
            <a:spLocks noChangeArrowheads="1"/>
          </p:cNvSpPr>
          <p:nvPr/>
        </p:nvSpPr>
        <p:spPr bwMode="auto">
          <a:xfrm>
            <a:off x="6583363" y="3313113"/>
            <a:ext cx="12700" cy="4318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Rectangle 380"/>
          <p:cNvSpPr>
            <a:spLocks noChangeArrowheads="1"/>
          </p:cNvSpPr>
          <p:nvPr/>
        </p:nvSpPr>
        <p:spPr bwMode="auto">
          <a:xfrm>
            <a:off x="2144713" y="3784600"/>
            <a:ext cx="2178050" cy="3397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Rectangle 381"/>
          <p:cNvSpPr>
            <a:spLocks noChangeArrowheads="1"/>
          </p:cNvSpPr>
          <p:nvPr/>
        </p:nvSpPr>
        <p:spPr bwMode="auto">
          <a:xfrm>
            <a:off x="2584450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5" name="Rectangle 382"/>
          <p:cNvSpPr>
            <a:spLocks noChangeArrowheads="1"/>
          </p:cNvSpPr>
          <p:nvPr/>
        </p:nvSpPr>
        <p:spPr bwMode="auto">
          <a:xfrm>
            <a:off x="2727325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6" name="Rectangle 383"/>
          <p:cNvSpPr>
            <a:spLocks noChangeArrowheads="1"/>
          </p:cNvSpPr>
          <p:nvPr/>
        </p:nvSpPr>
        <p:spPr bwMode="auto">
          <a:xfrm>
            <a:off x="2870200" y="38401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7" name="Rectangle 384"/>
          <p:cNvSpPr>
            <a:spLocks noChangeArrowheads="1"/>
          </p:cNvSpPr>
          <p:nvPr/>
        </p:nvSpPr>
        <p:spPr bwMode="auto">
          <a:xfrm>
            <a:off x="2941638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8" name="Rectangle 385"/>
          <p:cNvSpPr>
            <a:spLocks noChangeArrowheads="1"/>
          </p:cNvSpPr>
          <p:nvPr/>
        </p:nvSpPr>
        <p:spPr bwMode="auto">
          <a:xfrm>
            <a:off x="3084513" y="38401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9" name="Rectangle 386"/>
          <p:cNvSpPr>
            <a:spLocks noChangeArrowheads="1"/>
          </p:cNvSpPr>
          <p:nvPr/>
        </p:nvSpPr>
        <p:spPr bwMode="auto">
          <a:xfrm>
            <a:off x="3155950" y="3840163"/>
            <a:ext cx="968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0" name="Rectangle 387"/>
          <p:cNvSpPr>
            <a:spLocks noChangeArrowheads="1"/>
          </p:cNvSpPr>
          <p:nvPr/>
        </p:nvSpPr>
        <p:spPr bwMode="auto">
          <a:xfrm>
            <a:off x="3251200" y="38401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1" name="Rectangle 388"/>
          <p:cNvSpPr>
            <a:spLocks noChangeArrowheads="1"/>
          </p:cNvSpPr>
          <p:nvPr/>
        </p:nvSpPr>
        <p:spPr bwMode="auto">
          <a:xfrm>
            <a:off x="3322638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2" name="Rectangle 389"/>
          <p:cNvSpPr>
            <a:spLocks noChangeArrowheads="1"/>
          </p:cNvSpPr>
          <p:nvPr/>
        </p:nvSpPr>
        <p:spPr bwMode="auto">
          <a:xfrm>
            <a:off x="3465513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3" name="Rectangle 390"/>
          <p:cNvSpPr>
            <a:spLocks noChangeArrowheads="1"/>
          </p:cNvSpPr>
          <p:nvPr/>
        </p:nvSpPr>
        <p:spPr bwMode="auto">
          <a:xfrm>
            <a:off x="3608388" y="3840163"/>
            <a:ext cx="730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4" name="Rectangle 391"/>
          <p:cNvSpPr>
            <a:spLocks noChangeArrowheads="1"/>
          </p:cNvSpPr>
          <p:nvPr/>
        </p:nvSpPr>
        <p:spPr bwMode="auto">
          <a:xfrm>
            <a:off x="3679825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5" name="Rectangle 392"/>
          <p:cNvSpPr>
            <a:spLocks noChangeArrowheads="1"/>
          </p:cNvSpPr>
          <p:nvPr/>
        </p:nvSpPr>
        <p:spPr bwMode="auto">
          <a:xfrm>
            <a:off x="2144713" y="4125913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Rectangle 393"/>
          <p:cNvSpPr>
            <a:spLocks noChangeArrowheads="1"/>
          </p:cNvSpPr>
          <p:nvPr/>
        </p:nvSpPr>
        <p:spPr bwMode="auto">
          <a:xfrm>
            <a:off x="4362450" y="3784600"/>
            <a:ext cx="2192338" cy="3397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Rectangle 394"/>
          <p:cNvSpPr>
            <a:spLocks noChangeArrowheads="1"/>
          </p:cNvSpPr>
          <p:nvPr/>
        </p:nvSpPr>
        <p:spPr bwMode="auto">
          <a:xfrm>
            <a:off x="5383213" y="384016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8" name="Rectangle 395"/>
          <p:cNvSpPr>
            <a:spLocks noChangeArrowheads="1"/>
          </p:cNvSpPr>
          <p:nvPr/>
        </p:nvSpPr>
        <p:spPr bwMode="auto">
          <a:xfrm>
            <a:off x="4362450" y="4125913"/>
            <a:ext cx="2192338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Rectangle 396"/>
          <p:cNvSpPr>
            <a:spLocks noChangeArrowheads="1"/>
          </p:cNvSpPr>
          <p:nvPr/>
        </p:nvSpPr>
        <p:spPr bwMode="auto">
          <a:xfrm>
            <a:off x="2130425" y="37449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Rectangle 397"/>
          <p:cNvSpPr>
            <a:spLocks noChangeArrowheads="1"/>
          </p:cNvSpPr>
          <p:nvPr/>
        </p:nvSpPr>
        <p:spPr bwMode="auto">
          <a:xfrm>
            <a:off x="2105025" y="37449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Rectangle 398"/>
          <p:cNvSpPr>
            <a:spLocks noChangeArrowheads="1"/>
          </p:cNvSpPr>
          <p:nvPr/>
        </p:nvSpPr>
        <p:spPr bwMode="auto">
          <a:xfrm>
            <a:off x="2144713" y="374491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Rectangle 399"/>
          <p:cNvSpPr>
            <a:spLocks noChangeArrowheads="1"/>
          </p:cNvSpPr>
          <p:nvPr/>
        </p:nvSpPr>
        <p:spPr bwMode="auto">
          <a:xfrm>
            <a:off x="2144713" y="3771900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Rectangle 400"/>
          <p:cNvSpPr>
            <a:spLocks noChangeArrowheads="1"/>
          </p:cNvSpPr>
          <p:nvPr/>
        </p:nvSpPr>
        <p:spPr bwMode="auto">
          <a:xfrm>
            <a:off x="4322763" y="37449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Rectangle 401"/>
          <p:cNvSpPr>
            <a:spLocks noChangeArrowheads="1"/>
          </p:cNvSpPr>
          <p:nvPr/>
        </p:nvSpPr>
        <p:spPr bwMode="auto">
          <a:xfrm>
            <a:off x="4322763" y="3771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Rectangle 402"/>
          <p:cNvSpPr>
            <a:spLocks noChangeArrowheads="1"/>
          </p:cNvSpPr>
          <p:nvPr/>
        </p:nvSpPr>
        <p:spPr bwMode="auto">
          <a:xfrm>
            <a:off x="4349750" y="3744913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Rectangle 403"/>
          <p:cNvSpPr>
            <a:spLocks noChangeArrowheads="1"/>
          </p:cNvSpPr>
          <p:nvPr/>
        </p:nvSpPr>
        <p:spPr bwMode="auto">
          <a:xfrm>
            <a:off x="4349750" y="3771900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Rectangle 404"/>
          <p:cNvSpPr>
            <a:spLocks noChangeArrowheads="1"/>
          </p:cNvSpPr>
          <p:nvPr/>
        </p:nvSpPr>
        <p:spPr bwMode="auto">
          <a:xfrm>
            <a:off x="4362450" y="374491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Rectangle 405"/>
          <p:cNvSpPr>
            <a:spLocks noChangeArrowheads="1"/>
          </p:cNvSpPr>
          <p:nvPr/>
        </p:nvSpPr>
        <p:spPr bwMode="auto">
          <a:xfrm>
            <a:off x="4362450" y="3771900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Rectangle 406"/>
          <p:cNvSpPr>
            <a:spLocks noChangeArrowheads="1"/>
          </p:cNvSpPr>
          <p:nvPr/>
        </p:nvSpPr>
        <p:spPr bwMode="auto">
          <a:xfrm>
            <a:off x="6583363" y="37449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Rectangle 407"/>
          <p:cNvSpPr>
            <a:spLocks noChangeArrowheads="1"/>
          </p:cNvSpPr>
          <p:nvPr/>
        </p:nvSpPr>
        <p:spPr bwMode="auto">
          <a:xfrm>
            <a:off x="6556375" y="3744913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Rectangle 408"/>
          <p:cNvSpPr>
            <a:spLocks noChangeArrowheads="1"/>
          </p:cNvSpPr>
          <p:nvPr/>
        </p:nvSpPr>
        <p:spPr bwMode="auto">
          <a:xfrm>
            <a:off x="2105025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Rectangle 409"/>
          <p:cNvSpPr>
            <a:spLocks noChangeArrowheads="1"/>
          </p:cNvSpPr>
          <p:nvPr/>
        </p:nvSpPr>
        <p:spPr bwMode="auto">
          <a:xfrm>
            <a:off x="2130425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Rectangle 410"/>
          <p:cNvSpPr>
            <a:spLocks noChangeArrowheads="1"/>
          </p:cNvSpPr>
          <p:nvPr/>
        </p:nvSpPr>
        <p:spPr bwMode="auto">
          <a:xfrm>
            <a:off x="4322763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Rectangle 412"/>
          <p:cNvSpPr>
            <a:spLocks noChangeArrowheads="1"/>
          </p:cNvSpPr>
          <p:nvPr/>
        </p:nvSpPr>
        <p:spPr bwMode="auto">
          <a:xfrm>
            <a:off x="4349750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Rectangle 413"/>
          <p:cNvSpPr>
            <a:spLocks noChangeArrowheads="1"/>
          </p:cNvSpPr>
          <p:nvPr/>
        </p:nvSpPr>
        <p:spPr bwMode="auto">
          <a:xfrm>
            <a:off x="6556375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Rectangle 414"/>
          <p:cNvSpPr>
            <a:spLocks noChangeArrowheads="1"/>
          </p:cNvSpPr>
          <p:nvPr/>
        </p:nvSpPr>
        <p:spPr bwMode="auto">
          <a:xfrm>
            <a:off x="6583363" y="3784600"/>
            <a:ext cx="12700" cy="4333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Rectangle 415"/>
          <p:cNvSpPr>
            <a:spLocks noChangeArrowheads="1"/>
          </p:cNvSpPr>
          <p:nvPr/>
        </p:nvSpPr>
        <p:spPr bwMode="auto">
          <a:xfrm>
            <a:off x="2144713" y="4256088"/>
            <a:ext cx="2178050" cy="3397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Rectangle 416"/>
          <p:cNvSpPr>
            <a:spLocks noChangeArrowheads="1"/>
          </p:cNvSpPr>
          <p:nvPr/>
        </p:nvSpPr>
        <p:spPr bwMode="auto">
          <a:xfrm>
            <a:off x="2584450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9" name="Rectangle 417"/>
          <p:cNvSpPr>
            <a:spLocks noChangeArrowheads="1"/>
          </p:cNvSpPr>
          <p:nvPr/>
        </p:nvSpPr>
        <p:spPr bwMode="auto">
          <a:xfrm>
            <a:off x="2727325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0" name="Rectangle 418"/>
          <p:cNvSpPr>
            <a:spLocks noChangeArrowheads="1"/>
          </p:cNvSpPr>
          <p:nvPr/>
        </p:nvSpPr>
        <p:spPr bwMode="auto">
          <a:xfrm>
            <a:off x="2870200" y="4313238"/>
            <a:ext cx="2143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1" name="Rectangle 419"/>
          <p:cNvSpPr>
            <a:spLocks noChangeArrowheads="1"/>
          </p:cNvSpPr>
          <p:nvPr/>
        </p:nvSpPr>
        <p:spPr bwMode="auto">
          <a:xfrm>
            <a:off x="2941638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2" name="Rectangle 420"/>
          <p:cNvSpPr>
            <a:spLocks noChangeArrowheads="1"/>
          </p:cNvSpPr>
          <p:nvPr/>
        </p:nvSpPr>
        <p:spPr bwMode="auto">
          <a:xfrm>
            <a:off x="3084513" y="4313238"/>
            <a:ext cx="2143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3" name="Rectangle 421"/>
          <p:cNvSpPr>
            <a:spLocks noChangeArrowheads="1"/>
          </p:cNvSpPr>
          <p:nvPr/>
        </p:nvSpPr>
        <p:spPr bwMode="auto">
          <a:xfrm>
            <a:off x="3155950" y="4313238"/>
            <a:ext cx="2381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4" name="Rectangle 422"/>
          <p:cNvSpPr>
            <a:spLocks noChangeArrowheads="1"/>
          </p:cNvSpPr>
          <p:nvPr/>
        </p:nvSpPr>
        <p:spPr bwMode="auto">
          <a:xfrm>
            <a:off x="3251200" y="4313238"/>
            <a:ext cx="2143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5" name="Rectangle 423"/>
          <p:cNvSpPr>
            <a:spLocks noChangeArrowheads="1"/>
          </p:cNvSpPr>
          <p:nvPr/>
        </p:nvSpPr>
        <p:spPr bwMode="auto">
          <a:xfrm>
            <a:off x="3322638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6" name="Rectangle 424"/>
          <p:cNvSpPr>
            <a:spLocks noChangeArrowheads="1"/>
          </p:cNvSpPr>
          <p:nvPr/>
        </p:nvSpPr>
        <p:spPr bwMode="auto">
          <a:xfrm>
            <a:off x="3465513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7" name="Rectangle 425"/>
          <p:cNvSpPr>
            <a:spLocks noChangeArrowheads="1"/>
          </p:cNvSpPr>
          <p:nvPr/>
        </p:nvSpPr>
        <p:spPr bwMode="auto">
          <a:xfrm>
            <a:off x="3608388" y="4313238"/>
            <a:ext cx="2143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8" name="Rectangle 426"/>
          <p:cNvSpPr>
            <a:spLocks noChangeArrowheads="1"/>
          </p:cNvSpPr>
          <p:nvPr/>
        </p:nvSpPr>
        <p:spPr bwMode="auto">
          <a:xfrm>
            <a:off x="3679825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9" name="Rectangle 427"/>
          <p:cNvSpPr>
            <a:spLocks noChangeArrowheads="1"/>
          </p:cNvSpPr>
          <p:nvPr/>
        </p:nvSpPr>
        <p:spPr bwMode="auto">
          <a:xfrm>
            <a:off x="2144713" y="4597400"/>
            <a:ext cx="2178050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Rectangle 428"/>
          <p:cNvSpPr>
            <a:spLocks noChangeArrowheads="1"/>
          </p:cNvSpPr>
          <p:nvPr/>
        </p:nvSpPr>
        <p:spPr bwMode="auto">
          <a:xfrm>
            <a:off x="4362450" y="4256088"/>
            <a:ext cx="2192338" cy="3397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Rectangle 429"/>
          <p:cNvSpPr>
            <a:spLocks noChangeArrowheads="1"/>
          </p:cNvSpPr>
          <p:nvPr/>
        </p:nvSpPr>
        <p:spPr bwMode="auto">
          <a:xfrm>
            <a:off x="5383213" y="4313238"/>
            <a:ext cx="2857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3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2" name="Rectangle 430"/>
          <p:cNvSpPr>
            <a:spLocks noChangeArrowheads="1"/>
          </p:cNvSpPr>
          <p:nvPr/>
        </p:nvSpPr>
        <p:spPr bwMode="auto">
          <a:xfrm>
            <a:off x="4362450" y="4597400"/>
            <a:ext cx="2192338" cy="920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Rectangle 431"/>
          <p:cNvSpPr>
            <a:spLocks noChangeArrowheads="1"/>
          </p:cNvSpPr>
          <p:nvPr/>
        </p:nvSpPr>
        <p:spPr bwMode="auto">
          <a:xfrm>
            <a:off x="2130425" y="42179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Rectangle 432"/>
          <p:cNvSpPr>
            <a:spLocks noChangeArrowheads="1"/>
          </p:cNvSpPr>
          <p:nvPr/>
        </p:nvSpPr>
        <p:spPr bwMode="auto">
          <a:xfrm>
            <a:off x="2105025" y="42179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Rectangle 433"/>
          <p:cNvSpPr>
            <a:spLocks noChangeArrowheads="1"/>
          </p:cNvSpPr>
          <p:nvPr/>
        </p:nvSpPr>
        <p:spPr bwMode="auto">
          <a:xfrm>
            <a:off x="2144713" y="42179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Rectangle 434"/>
          <p:cNvSpPr>
            <a:spLocks noChangeArrowheads="1"/>
          </p:cNvSpPr>
          <p:nvPr/>
        </p:nvSpPr>
        <p:spPr bwMode="auto">
          <a:xfrm>
            <a:off x="2144713" y="4243388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Rectangle 435"/>
          <p:cNvSpPr>
            <a:spLocks noChangeArrowheads="1"/>
          </p:cNvSpPr>
          <p:nvPr/>
        </p:nvSpPr>
        <p:spPr bwMode="auto">
          <a:xfrm>
            <a:off x="4322763" y="42179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Rectangle 436"/>
          <p:cNvSpPr>
            <a:spLocks noChangeArrowheads="1"/>
          </p:cNvSpPr>
          <p:nvPr/>
        </p:nvSpPr>
        <p:spPr bwMode="auto">
          <a:xfrm>
            <a:off x="4322763" y="42433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Rectangle 437"/>
          <p:cNvSpPr>
            <a:spLocks noChangeArrowheads="1"/>
          </p:cNvSpPr>
          <p:nvPr/>
        </p:nvSpPr>
        <p:spPr bwMode="auto">
          <a:xfrm>
            <a:off x="4349750" y="42179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Rectangle 438"/>
          <p:cNvSpPr>
            <a:spLocks noChangeArrowheads="1"/>
          </p:cNvSpPr>
          <p:nvPr/>
        </p:nvSpPr>
        <p:spPr bwMode="auto">
          <a:xfrm>
            <a:off x="4349750" y="4243388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Rectangle 439"/>
          <p:cNvSpPr>
            <a:spLocks noChangeArrowheads="1"/>
          </p:cNvSpPr>
          <p:nvPr/>
        </p:nvSpPr>
        <p:spPr bwMode="auto">
          <a:xfrm>
            <a:off x="4362450" y="42179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Rectangle 440"/>
          <p:cNvSpPr>
            <a:spLocks noChangeArrowheads="1"/>
          </p:cNvSpPr>
          <p:nvPr/>
        </p:nvSpPr>
        <p:spPr bwMode="auto">
          <a:xfrm>
            <a:off x="4362450" y="4243388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Rectangle 441"/>
          <p:cNvSpPr>
            <a:spLocks noChangeArrowheads="1"/>
          </p:cNvSpPr>
          <p:nvPr/>
        </p:nvSpPr>
        <p:spPr bwMode="auto">
          <a:xfrm>
            <a:off x="6583363" y="42179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Rectangle 442"/>
          <p:cNvSpPr>
            <a:spLocks noChangeArrowheads="1"/>
          </p:cNvSpPr>
          <p:nvPr/>
        </p:nvSpPr>
        <p:spPr bwMode="auto">
          <a:xfrm>
            <a:off x="6556375" y="4217988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Rectangle 443"/>
          <p:cNvSpPr>
            <a:spLocks noChangeArrowheads="1"/>
          </p:cNvSpPr>
          <p:nvPr/>
        </p:nvSpPr>
        <p:spPr bwMode="auto">
          <a:xfrm>
            <a:off x="2105025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Rectangle 444"/>
          <p:cNvSpPr>
            <a:spLocks noChangeArrowheads="1"/>
          </p:cNvSpPr>
          <p:nvPr/>
        </p:nvSpPr>
        <p:spPr bwMode="auto">
          <a:xfrm>
            <a:off x="2130425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Rectangle 445"/>
          <p:cNvSpPr>
            <a:spLocks noChangeArrowheads="1"/>
          </p:cNvSpPr>
          <p:nvPr/>
        </p:nvSpPr>
        <p:spPr bwMode="auto">
          <a:xfrm>
            <a:off x="2105025" y="4689475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Rectangle 446"/>
          <p:cNvSpPr>
            <a:spLocks noChangeArrowheads="1"/>
          </p:cNvSpPr>
          <p:nvPr/>
        </p:nvSpPr>
        <p:spPr bwMode="auto">
          <a:xfrm>
            <a:off x="2105025" y="4716463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Rectangle 447"/>
          <p:cNvSpPr>
            <a:spLocks noChangeArrowheads="1"/>
          </p:cNvSpPr>
          <p:nvPr/>
        </p:nvSpPr>
        <p:spPr bwMode="auto">
          <a:xfrm>
            <a:off x="2130425" y="46894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Rectangle 448"/>
          <p:cNvSpPr>
            <a:spLocks noChangeArrowheads="1"/>
          </p:cNvSpPr>
          <p:nvPr/>
        </p:nvSpPr>
        <p:spPr bwMode="auto">
          <a:xfrm>
            <a:off x="2130425" y="46894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Rectangle 449"/>
          <p:cNvSpPr>
            <a:spLocks noChangeArrowheads="1"/>
          </p:cNvSpPr>
          <p:nvPr/>
        </p:nvSpPr>
        <p:spPr bwMode="auto">
          <a:xfrm>
            <a:off x="2144713" y="4689475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Rectangle 450"/>
          <p:cNvSpPr>
            <a:spLocks noChangeArrowheads="1"/>
          </p:cNvSpPr>
          <p:nvPr/>
        </p:nvSpPr>
        <p:spPr bwMode="auto">
          <a:xfrm>
            <a:off x="2144713" y="4716463"/>
            <a:ext cx="217805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Rectangle 451"/>
          <p:cNvSpPr>
            <a:spLocks noChangeArrowheads="1"/>
          </p:cNvSpPr>
          <p:nvPr/>
        </p:nvSpPr>
        <p:spPr bwMode="auto">
          <a:xfrm>
            <a:off x="4322763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Rectangle 452"/>
          <p:cNvSpPr>
            <a:spLocks noChangeArrowheads="1"/>
          </p:cNvSpPr>
          <p:nvPr/>
        </p:nvSpPr>
        <p:spPr bwMode="auto">
          <a:xfrm>
            <a:off x="4349750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Rectangle 453"/>
          <p:cNvSpPr>
            <a:spLocks noChangeArrowheads="1"/>
          </p:cNvSpPr>
          <p:nvPr/>
        </p:nvSpPr>
        <p:spPr bwMode="auto">
          <a:xfrm>
            <a:off x="4322763" y="4689475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Rectangle 454"/>
          <p:cNvSpPr>
            <a:spLocks noChangeArrowheads="1"/>
          </p:cNvSpPr>
          <p:nvPr/>
        </p:nvSpPr>
        <p:spPr bwMode="auto">
          <a:xfrm>
            <a:off x="4322763" y="4716463"/>
            <a:ext cx="39687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Rectangle 455"/>
          <p:cNvSpPr>
            <a:spLocks noChangeArrowheads="1"/>
          </p:cNvSpPr>
          <p:nvPr/>
        </p:nvSpPr>
        <p:spPr bwMode="auto">
          <a:xfrm>
            <a:off x="4362450" y="4689475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Rectangle 456"/>
          <p:cNvSpPr>
            <a:spLocks noChangeArrowheads="1"/>
          </p:cNvSpPr>
          <p:nvPr/>
        </p:nvSpPr>
        <p:spPr bwMode="auto">
          <a:xfrm>
            <a:off x="4362450" y="4716463"/>
            <a:ext cx="219233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Rectangle 457"/>
          <p:cNvSpPr>
            <a:spLocks noChangeArrowheads="1"/>
          </p:cNvSpPr>
          <p:nvPr/>
        </p:nvSpPr>
        <p:spPr bwMode="auto">
          <a:xfrm>
            <a:off x="6556375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Rectangle 458"/>
          <p:cNvSpPr>
            <a:spLocks noChangeArrowheads="1"/>
          </p:cNvSpPr>
          <p:nvPr/>
        </p:nvSpPr>
        <p:spPr bwMode="auto">
          <a:xfrm>
            <a:off x="6583363" y="4256088"/>
            <a:ext cx="12700" cy="4333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Rectangle 459"/>
          <p:cNvSpPr>
            <a:spLocks noChangeArrowheads="1"/>
          </p:cNvSpPr>
          <p:nvPr/>
        </p:nvSpPr>
        <p:spPr bwMode="auto">
          <a:xfrm>
            <a:off x="6583363" y="4689475"/>
            <a:ext cx="12700" cy="381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Rectangle 460"/>
          <p:cNvSpPr>
            <a:spLocks noChangeArrowheads="1"/>
          </p:cNvSpPr>
          <p:nvPr/>
        </p:nvSpPr>
        <p:spPr bwMode="auto">
          <a:xfrm>
            <a:off x="6556375" y="4716463"/>
            <a:ext cx="39688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Rectangle 461"/>
          <p:cNvSpPr>
            <a:spLocks noChangeArrowheads="1"/>
          </p:cNvSpPr>
          <p:nvPr/>
        </p:nvSpPr>
        <p:spPr bwMode="auto">
          <a:xfrm>
            <a:off x="6556375" y="46894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Rectangle 462"/>
          <p:cNvSpPr>
            <a:spLocks noChangeArrowheads="1"/>
          </p:cNvSpPr>
          <p:nvPr/>
        </p:nvSpPr>
        <p:spPr bwMode="auto">
          <a:xfrm>
            <a:off x="6556375" y="4689475"/>
            <a:ext cx="12700" cy="12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Rectangle 463"/>
          <p:cNvSpPr>
            <a:spLocks noChangeArrowheads="1"/>
          </p:cNvSpPr>
          <p:nvPr/>
        </p:nvSpPr>
        <p:spPr bwMode="auto">
          <a:xfrm>
            <a:off x="2108200" y="4730750"/>
            <a:ext cx="9525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37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graphicFrame>
        <p:nvGraphicFramePr>
          <p:cNvPr id="3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699522"/>
              </p:ext>
            </p:extLst>
          </p:nvPr>
        </p:nvGraphicFramePr>
        <p:xfrm>
          <a:off x="1562100" y="819150"/>
          <a:ext cx="6151563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6149880" imgH="1110960" progId="Equation.3">
                  <p:embed/>
                </p:oleObj>
              </mc:Choice>
              <mc:Fallback>
                <p:oleObj name="Equation" r:id="rId3" imgW="6149880" imgH="1110960" progId="Equation.3">
                  <p:embed/>
                  <p:pic>
                    <p:nvPicPr>
                      <p:cNvPr id="73735" name="Object 7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819150"/>
                        <a:ext cx="6151563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081213" y="2073275"/>
            <a:ext cx="1671637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614613" y="2127250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794000" y="21272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868613" y="21272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003550" y="21272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108325" y="21272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081213" y="2397125"/>
            <a:ext cx="1671637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789363" y="2073275"/>
            <a:ext cx="1730375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937000" y="2127250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116388" y="21272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4221163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340225" y="21272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475163" y="21272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624388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741863" y="21272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891088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5010150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5129213" y="21272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5195888" y="21272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262563" y="2127250"/>
            <a:ext cx="93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3789363" y="2397125"/>
            <a:ext cx="1730375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557838" y="2073275"/>
            <a:ext cx="1731962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5775325" y="2127250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954713" y="21272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6103938" y="2127250"/>
            <a:ext cx="2174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6311900" y="21272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6461125" y="21272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6535738" y="21272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6670675" y="21272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6745288" y="2127250"/>
            <a:ext cx="777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819900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v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6938963" y="21272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5557838" y="2473325"/>
            <a:ext cx="1731962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5819775" y="2451100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5999163" y="245110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6103938" y="24511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6223000" y="24511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6357938" y="245110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6507163" y="24511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6626225" y="245110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6775450" y="24511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6894513" y="24511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2044700" y="20367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2044700" y="20367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2068513" y="20621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2068513" y="20621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2081213" y="20367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2081213" y="20621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3752850" y="20367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3752850" y="20621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3789363" y="20367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61"/>
          <p:cNvSpPr>
            <a:spLocks noChangeArrowheads="1"/>
          </p:cNvSpPr>
          <p:nvPr/>
        </p:nvSpPr>
        <p:spPr bwMode="auto">
          <a:xfrm>
            <a:off x="3789363" y="20621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5519738" y="2036763"/>
            <a:ext cx="365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5519738" y="2062163"/>
            <a:ext cx="365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64"/>
          <p:cNvSpPr>
            <a:spLocks noChangeArrowheads="1"/>
          </p:cNvSpPr>
          <p:nvPr/>
        </p:nvSpPr>
        <p:spPr bwMode="auto">
          <a:xfrm>
            <a:off x="5557838" y="2036763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5557838" y="2062163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7313613" y="20367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7289800" y="20367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7289800" y="20621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7289800" y="20621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2044700" y="2073275"/>
            <a:ext cx="11113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2068513" y="20732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3752850" y="2073275"/>
            <a:ext cx="11113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3776663" y="20732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5519738" y="20732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5545138" y="20732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7289800" y="2073275"/>
            <a:ext cx="11113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7313613" y="20732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2081213" y="2755900"/>
            <a:ext cx="1671637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2325688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2460625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2595563" y="28098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82"/>
          <p:cNvSpPr>
            <a:spLocks noChangeArrowheads="1"/>
          </p:cNvSpPr>
          <p:nvPr/>
        </p:nvSpPr>
        <p:spPr bwMode="auto">
          <a:xfrm>
            <a:off x="2662238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2797175" y="28098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2863850" y="2809875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auto">
          <a:xfrm>
            <a:off x="2952750" y="28098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3019425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auto">
          <a:xfrm>
            <a:off x="3154363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auto">
          <a:xfrm>
            <a:off x="3289300" y="28098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3355975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2081213" y="3079750"/>
            <a:ext cx="1671637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auto">
          <a:xfrm>
            <a:off x="3789363" y="2755900"/>
            <a:ext cx="1730375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4587875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3789363" y="3079750"/>
            <a:ext cx="1730375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5557838" y="2755900"/>
            <a:ext cx="1731962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6354763" y="28098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" name="Rectangle 96"/>
          <p:cNvSpPr>
            <a:spLocks noChangeArrowheads="1"/>
          </p:cNvSpPr>
          <p:nvPr/>
        </p:nvSpPr>
        <p:spPr bwMode="auto">
          <a:xfrm>
            <a:off x="5557838" y="3079750"/>
            <a:ext cx="1731962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2068513" y="27193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Rectangle 98"/>
          <p:cNvSpPr>
            <a:spLocks noChangeArrowheads="1"/>
          </p:cNvSpPr>
          <p:nvPr/>
        </p:nvSpPr>
        <p:spPr bwMode="auto">
          <a:xfrm>
            <a:off x="2044700" y="2719388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2081213" y="2719388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Rectangle 100"/>
          <p:cNvSpPr>
            <a:spLocks noChangeArrowheads="1"/>
          </p:cNvSpPr>
          <p:nvPr/>
        </p:nvSpPr>
        <p:spPr bwMode="auto">
          <a:xfrm>
            <a:off x="2081213" y="2744788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101"/>
          <p:cNvSpPr>
            <a:spLocks noChangeArrowheads="1"/>
          </p:cNvSpPr>
          <p:nvPr/>
        </p:nvSpPr>
        <p:spPr bwMode="auto">
          <a:xfrm>
            <a:off x="3752850" y="27193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102"/>
          <p:cNvSpPr>
            <a:spLocks noChangeArrowheads="1"/>
          </p:cNvSpPr>
          <p:nvPr/>
        </p:nvSpPr>
        <p:spPr bwMode="auto">
          <a:xfrm>
            <a:off x="3752850" y="2744788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03"/>
          <p:cNvSpPr>
            <a:spLocks noChangeArrowheads="1"/>
          </p:cNvSpPr>
          <p:nvPr/>
        </p:nvSpPr>
        <p:spPr bwMode="auto">
          <a:xfrm>
            <a:off x="3776663" y="27193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Rectangle 104"/>
          <p:cNvSpPr>
            <a:spLocks noChangeArrowheads="1"/>
          </p:cNvSpPr>
          <p:nvPr/>
        </p:nvSpPr>
        <p:spPr bwMode="auto">
          <a:xfrm>
            <a:off x="3776663" y="27447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3789363" y="2719388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3789363" y="2744788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5519738" y="27193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5519738" y="27447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5545138" y="27193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5545138" y="2744788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5557838" y="2719388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5557838" y="2744788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7313613" y="27193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7289800" y="2719388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2044700" y="27559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16"/>
          <p:cNvSpPr>
            <a:spLocks noChangeArrowheads="1"/>
          </p:cNvSpPr>
          <p:nvPr/>
        </p:nvSpPr>
        <p:spPr bwMode="auto">
          <a:xfrm>
            <a:off x="2068513" y="27559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117"/>
          <p:cNvSpPr>
            <a:spLocks noChangeArrowheads="1"/>
          </p:cNvSpPr>
          <p:nvPr/>
        </p:nvSpPr>
        <p:spPr bwMode="auto">
          <a:xfrm>
            <a:off x="3752850" y="27559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3776663" y="27559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Rectangle 119"/>
          <p:cNvSpPr>
            <a:spLocks noChangeArrowheads="1"/>
          </p:cNvSpPr>
          <p:nvPr/>
        </p:nvSpPr>
        <p:spPr bwMode="auto">
          <a:xfrm>
            <a:off x="5519738" y="27559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Rectangle 120"/>
          <p:cNvSpPr>
            <a:spLocks noChangeArrowheads="1"/>
          </p:cNvSpPr>
          <p:nvPr/>
        </p:nvSpPr>
        <p:spPr bwMode="auto">
          <a:xfrm>
            <a:off x="5545138" y="27559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Rectangle 121"/>
          <p:cNvSpPr>
            <a:spLocks noChangeArrowheads="1"/>
          </p:cNvSpPr>
          <p:nvPr/>
        </p:nvSpPr>
        <p:spPr bwMode="auto">
          <a:xfrm>
            <a:off x="7289800" y="27559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2"/>
          <p:cNvSpPr>
            <a:spLocks noChangeArrowheads="1"/>
          </p:cNvSpPr>
          <p:nvPr/>
        </p:nvSpPr>
        <p:spPr bwMode="auto">
          <a:xfrm>
            <a:off x="7313613" y="27559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2081213" y="3203575"/>
            <a:ext cx="1671637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>
            <a:off x="2325688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9" name="Rectangle 125"/>
          <p:cNvSpPr>
            <a:spLocks noChangeArrowheads="1"/>
          </p:cNvSpPr>
          <p:nvPr/>
        </p:nvSpPr>
        <p:spPr bwMode="auto">
          <a:xfrm>
            <a:off x="2460625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0" name="Rectangle 126"/>
          <p:cNvSpPr>
            <a:spLocks noChangeArrowheads="1"/>
          </p:cNvSpPr>
          <p:nvPr/>
        </p:nvSpPr>
        <p:spPr bwMode="auto">
          <a:xfrm>
            <a:off x="2595563" y="32575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1" name="Rectangle 127"/>
          <p:cNvSpPr>
            <a:spLocks noChangeArrowheads="1"/>
          </p:cNvSpPr>
          <p:nvPr/>
        </p:nvSpPr>
        <p:spPr bwMode="auto">
          <a:xfrm>
            <a:off x="2662238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" name="Rectangle 128"/>
          <p:cNvSpPr>
            <a:spLocks noChangeArrowheads="1"/>
          </p:cNvSpPr>
          <p:nvPr/>
        </p:nvSpPr>
        <p:spPr bwMode="auto">
          <a:xfrm>
            <a:off x="2797175" y="32575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2863850" y="3257550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4" name="Rectangle 130"/>
          <p:cNvSpPr>
            <a:spLocks noChangeArrowheads="1"/>
          </p:cNvSpPr>
          <p:nvPr/>
        </p:nvSpPr>
        <p:spPr bwMode="auto">
          <a:xfrm>
            <a:off x="2952750" y="32575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5" name="Rectangle 131"/>
          <p:cNvSpPr>
            <a:spLocks noChangeArrowheads="1"/>
          </p:cNvSpPr>
          <p:nvPr/>
        </p:nvSpPr>
        <p:spPr bwMode="auto">
          <a:xfrm>
            <a:off x="3019425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6" name="Rectangle 132"/>
          <p:cNvSpPr>
            <a:spLocks noChangeArrowheads="1"/>
          </p:cNvSpPr>
          <p:nvPr/>
        </p:nvSpPr>
        <p:spPr bwMode="auto">
          <a:xfrm>
            <a:off x="3154363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7" name="Rectangle 133"/>
          <p:cNvSpPr>
            <a:spLocks noChangeArrowheads="1"/>
          </p:cNvSpPr>
          <p:nvPr/>
        </p:nvSpPr>
        <p:spPr bwMode="auto">
          <a:xfrm>
            <a:off x="3289300" y="32575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8" name="Rectangle 134"/>
          <p:cNvSpPr>
            <a:spLocks noChangeArrowheads="1"/>
          </p:cNvSpPr>
          <p:nvPr/>
        </p:nvSpPr>
        <p:spPr bwMode="auto">
          <a:xfrm>
            <a:off x="3355975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9" name="Rectangle 135"/>
          <p:cNvSpPr>
            <a:spLocks noChangeArrowheads="1"/>
          </p:cNvSpPr>
          <p:nvPr/>
        </p:nvSpPr>
        <p:spPr bwMode="auto">
          <a:xfrm>
            <a:off x="2081213" y="3527425"/>
            <a:ext cx="1671637" cy="857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Rectangle 136"/>
          <p:cNvSpPr>
            <a:spLocks noChangeArrowheads="1"/>
          </p:cNvSpPr>
          <p:nvPr/>
        </p:nvSpPr>
        <p:spPr bwMode="auto">
          <a:xfrm>
            <a:off x="3789363" y="3203575"/>
            <a:ext cx="1730375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137"/>
          <p:cNvSpPr>
            <a:spLocks noChangeArrowheads="1"/>
          </p:cNvSpPr>
          <p:nvPr/>
        </p:nvSpPr>
        <p:spPr bwMode="auto">
          <a:xfrm>
            <a:off x="4587875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2" name="Rectangle 138"/>
          <p:cNvSpPr>
            <a:spLocks noChangeArrowheads="1"/>
          </p:cNvSpPr>
          <p:nvPr/>
        </p:nvSpPr>
        <p:spPr bwMode="auto">
          <a:xfrm>
            <a:off x="3789363" y="3527425"/>
            <a:ext cx="1730375" cy="857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Rectangle 139"/>
          <p:cNvSpPr>
            <a:spLocks noChangeArrowheads="1"/>
          </p:cNvSpPr>
          <p:nvPr/>
        </p:nvSpPr>
        <p:spPr bwMode="auto">
          <a:xfrm>
            <a:off x="5557838" y="3203575"/>
            <a:ext cx="1731962" cy="3222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140"/>
          <p:cNvSpPr>
            <a:spLocks noChangeArrowheads="1"/>
          </p:cNvSpPr>
          <p:nvPr/>
        </p:nvSpPr>
        <p:spPr bwMode="auto">
          <a:xfrm>
            <a:off x="6354763" y="32575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5" name="Rectangle 141"/>
          <p:cNvSpPr>
            <a:spLocks noChangeArrowheads="1"/>
          </p:cNvSpPr>
          <p:nvPr/>
        </p:nvSpPr>
        <p:spPr bwMode="auto">
          <a:xfrm>
            <a:off x="5557838" y="3527425"/>
            <a:ext cx="1731962" cy="857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Rectangle 142"/>
          <p:cNvSpPr>
            <a:spLocks noChangeArrowheads="1"/>
          </p:cNvSpPr>
          <p:nvPr/>
        </p:nvSpPr>
        <p:spPr bwMode="auto">
          <a:xfrm>
            <a:off x="2068513" y="31670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Rectangle 143"/>
          <p:cNvSpPr>
            <a:spLocks noChangeArrowheads="1"/>
          </p:cNvSpPr>
          <p:nvPr/>
        </p:nvSpPr>
        <p:spPr bwMode="auto">
          <a:xfrm>
            <a:off x="2044700" y="31670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Rectangle 144"/>
          <p:cNvSpPr>
            <a:spLocks noChangeArrowheads="1"/>
          </p:cNvSpPr>
          <p:nvPr/>
        </p:nvSpPr>
        <p:spPr bwMode="auto">
          <a:xfrm>
            <a:off x="2081213" y="31670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Rectangle 145"/>
          <p:cNvSpPr>
            <a:spLocks noChangeArrowheads="1"/>
          </p:cNvSpPr>
          <p:nvPr/>
        </p:nvSpPr>
        <p:spPr bwMode="auto">
          <a:xfrm>
            <a:off x="2081213" y="31924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146"/>
          <p:cNvSpPr>
            <a:spLocks noChangeArrowheads="1"/>
          </p:cNvSpPr>
          <p:nvPr/>
        </p:nvSpPr>
        <p:spPr bwMode="auto">
          <a:xfrm>
            <a:off x="3752850" y="31670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Rectangle 147"/>
          <p:cNvSpPr>
            <a:spLocks noChangeArrowheads="1"/>
          </p:cNvSpPr>
          <p:nvPr/>
        </p:nvSpPr>
        <p:spPr bwMode="auto">
          <a:xfrm>
            <a:off x="3752850" y="31924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48"/>
          <p:cNvSpPr>
            <a:spLocks noChangeArrowheads="1"/>
          </p:cNvSpPr>
          <p:nvPr/>
        </p:nvSpPr>
        <p:spPr bwMode="auto">
          <a:xfrm>
            <a:off x="3776663" y="31670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Rectangle 149"/>
          <p:cNvSpPr>
            <a:spLocks noChangeArrowheads="1"/>
          </p:cNvSpPr>
          <p:nvPr/>
        </p:nvSpPr>
        <p:spPr bwMode="auto">
          <a:xfrm>
            <a:off x="3776663" y="3192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Rectangle 150"/>
          <p:cNvSpPr>
            <a:spLocks noChangeArrowheads="1"/>
          </p:cNvSpPr>
          <p:nvPr/>
        </p:nvSpPr>
        <p:spPr bwMode="auto">
          <a:xfrm>
            <a:off x="3789363" y="31670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Rectangle 151"/>
          <p:cNvSpPr>
            <a:spLocks noChangeArrowheads="1"/>
          </p:cNvSpPr>
          <p:nvPr/>
        </p:nvSpPr>
        <p:spPr bwMode="auto">
          <a:xfrm>
            <a:off x="3789363" y="31924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Rectangle 152"/>
          <p:cNvSpPr>
            <a:spLocks noChangeArrowheads="1"/>
          </p:cNvSpPr>
          <p:nvPr/>
        </p:nvSpPr>
        <p:spPr bwMode="auto">
          <a:xfrm>
            <a:off x="5519738" y="31670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Rectangle 153"/>
          <p:cNvSpPr>
            <a:spLocks noChangeArrowheads="1"/>
          </p:cNvSpPr>
          <p:nvPr/>
        </p:nvSpPr>
        <p:spPr bwMode="auto">
          <a:xfrm>
            <a:off x="5519738" y="3192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154"/>
          <p:cNvSpPr>
            <a:spLocks noChangeArrowheads="1"/>
          </p:cNvSpPr>
          <p:nvPr/>
        </p:nvSpPr>
        <p:spPr bwMode="auto">
          <a:xfrm>
            <a:off x="5545138" y="31670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Rectangle 155"/>
          <p:cNvSpPr>
            <a:spLocks noChangeArrowheads="1"/>
          </p:cNvSpPr>
          <p:nvPr/>
        </p:nvSpPr>
        <p:spPr bwMode="auto">
          <a:xfrm>
            <a:off x="5545138" y="31924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Rectangle 156"/>
          <p:cNvSpPr>
            <a:spLocks noChangeArrowheads="1"/>
          </p:cNvSpPr>
          <p:nvPr/>
        </p:nvSpPr>
        <p:spPr bwMode="auto">
          <a:xfrm>
            <a:off x="5557838" y="3167063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Rectangle 157"/>
          <p:cNvSpPr>
            <a:spLocks noChangeArrowheads="1"/>
          </p:cNvSpPr>
          <p:nvPr/>
        </p:nvSpPr>
        <p:spPr bwMode="auto">
          <a:xfrm>
            <a:off x="5557838" y="3192463"/>
            <a:ext cx="173196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7313613" y="31670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159"/>
          <p:cNvSpPr>
            <a:spLocks noChangeArrowheads="1"/>
          </p:cNvSpPr>
          <p:nvPr/>
        </p:nvSpPr>
        <p:spPr bwMode="auto">
          <a:xfrm>
            <a:off x="7289800" y="3167063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Rectangle 160"/>
          <p:cNvSpPr>
            <a:spLocks noChangeArrowheads="1"/>
          </p:cNvSpPr>
          <p:nvPr/>
        </p:nvSpPr>
        <p:spPr bwMode="auto">
          <a:xfrm>
            <a:off x="2044700" y="3203575"/>
            <a:ext cx="11113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Rectangle 161"/>
          <p:cNvSpPr>
            <a:spLocks noChangeArrowheads="1"/>
          </p:cNvSpPr>
          <p:nvPr/>
        </p:nvSpPr>
        <p:spPr bwMode="auto">
          <a:xfrm>
            <a:off x="2068513" y="3203575"/>
            <a:ext cx="11112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162"/>
          <p:cNvSpPr>
            <a:spLocks noChangeArrowheads="1"/>
          </p:cNvSpPr>
          <p:nvPr/>
        </p:nvSpPr>
        <p:spPr bwMode="auto">
          <a:xfrm>
            <a:off x="3752850" y="3203575"/>
            <a:ext cx="11113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ectangle 163"/>
          <p:cNvSpPr>
            <a:spLocks noChangeArrowheads="1"/>
          </p:cNvSpPr>
          <p:nvPr/>
        </p:nvSpPr>
        <p:spPr bwMode="auto">
          <a:xfrm>
            <a:off x="3776663" y="3203575"/>
            <a:ext cx="11112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Rectangle 164"/>
          <p:cNvSpPr>
            <a:spLocks noChangeArrowheads="1"/>
          </p:cNvSpPr>
          <p:nvPr/>
        </p:nvSpPr>
        <p:spPr bwMode="auto">
          <a:xfrm>
            <a:off x="5519738" y="3203575"/>
            <a:ext cx="11112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Rectangle 165"/>
          <p:cNvSpPr>
            <a:spLocks noChangeArrowheads="1"/>
          </p:cNvSpPr>
          <p:nvPr/>
        </p:nvSpPr>
        <p:spPr bwMode="auto">
          <a:xfrm>
            <a:off x="5545138" y="3203575"/>
            <a:ext cx="11112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166"/>
          <p:cNvSpPr>
            <a:spLocks noChangeArrowheads="1"/>
          </p:cNvSpPr>
          <p:nvPr/>
        </p:nvSpPr>
        <p:spPr bwMode="auto">
          <a:xfrm>
            <a:off x="7289800" y="3203575"/>
            <a:ext cx="11113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167"/>
          <p:cNvSpPr>
            <a:spLocks noChangeArrowheads="1"/>
          </p:cNvSpPr>
          <p:nvPr/>
        </p:nvSpPr>
        <p:spPr bwMode="auto">
          <a:xfrm>
            <a:off x="7313613" y="3203575"/>
            <a:ext cx="11112" cy="4095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168"/>
          <p:cNvSpPr>
            <a:spLocks noChangeArrowheads="1"/>
          </p:cNvSpPr>
          <p:nvPr/>
        </p:nvSpPr>
        <p:spPr bwMode="auto">
          <a:xfrm>
            <a:off x="2081213" y="3649663"/>
            <a:ext cx="1671637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Rectangle 169"/>
          <p:cNvSpPr>
            <a:spLocks noChangeArrowheads="1"/>
          </p:cNvSpPr>
          <p:nvPr/>
        </p:nvSpPr>
        <p:spPr bwMode="auto">
          <a:xfrm>
            <a:off x="2325688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4" name="Rectangle 170"/>
          <p:cNvSpPr>
            <a:spLocks noChangeArrowheads="1"/>
          </p:cNvSpPr>
          <p:nvPr/>
        </p:nvSpPr>
        <p:spPr bwMode="auto">
          <a:xfrm>
            <a:off x="2460625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2595563" y="37036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6" name="Rectangle 172"/>
          <p:cNvSpPr>
            <a:spLocks noChangeArrowheads="1"/>
          </p:cNvSpPr>
          <p:nvPr/>
        </p:nvSpPr>
        <p:spPr bwMode="auto">
          <a:xfrm>
            <a:off x="2662238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2797175" y="37036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8" name="Rectangle 174"/>
          <p:cNvSpPr>
            <a:spLocks noChangeArrowheads="1"/>
          </p:cNvSpPr>
          <p:nvPr/>
        </p:nvSpPr>
        <p:spPr bwMode="auto">
          <a:xfrm>
            <a:off x="2863850" y="3703638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9" name="Rectangle 175"/>
          <p:cNvSpPr>
            <a:spLocks noChangeArrowheads="1"/>
          </p:cNvSpPr>
          <p:nvPr/>
        </p:nvSpPr>
        <p:spPr bwMode="auto">
          <a:xfrm>
            <a:off x="2952750" y="37036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0" name="Rectangle 176"/>
          <p:cNvSpPr>
            <a:spLocks noChangeArrowheads="1"/>
          </p:cNvSpPr>
          <p:nvPr/>
        </p:nvSpPr>
        <p:spPr bwMode="auto">
          <a:xfrm>
            <a:off x="3019425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1" name="Rectangle 177"/>
          <p:cNvSpPr>
            <a:spLocks noChangeArrowheads="1"/>
          </p:cNvSpPr>
          <p:nvPr/>
        </p:nvSpPr>
        <p:spPr bwMode="auto">
          <a:xfrm>
            <a:off x="3154363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2" name="Rectangle 178"/>
          <p:cNvSpPr>
            <a:spLocks noChangeArrowheads="1"/>
          </p:cNvSpPr>
          <p:nvPr/>
        </p:nvSpPr>
        <p:spPr bwMode="auto">
          <a:xfrm>
            <a:off x="3289300" y="370363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3" name="Rectangle 179"/>
          <p:cNvSpPr>
            <a:spLocks noChangeArrowheads="1"/>
          </p:cNvSpPr>
          <p:nvPr/>
        </p:nvSpPr>
        <p:spPr bwMode="auto">
          <a:xfrm>
            <a:off x="3355975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" name="Rectangle 180"/>
          <p:cNvSpPr>
            <a:spLocks noChangeArrowheads="1"/>
          </p:cNvSpPr>
          <p:nvPr/>
        </p:nvSpPr>
        <p:spPr bwMode="auto">
          <a:xfrm>
            <a:off x="2081213" y="3973513"/>
            <a:ext cx="1671637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Rectangle 181"/>
          <p:cNvSpPr>
            <a:spLocks noChangeArrowheads="1"/>
          </p:cNvSpPr>
          <p:nvPr/>
        </p:nvSpPr>
        <p:spPr bwMode="auto">
          <a:xfrm>
            <a:off x="3789363" y="3649663"/>
            <a:ext cx="1730375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82"/>
          <p:cNvSpPr>
            <a:spLocks noChangeArrowheads="1"/>
          </p:cNvSpPr>
          <p:nvPr/>
        </p:nvSpPr>
        <p:spPr bwMode="auto">
          <a:xfrm>
            <a:off x="4587875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7" name="Rectangle 183"/>
          <p:cNvSpPr>
            <a:spLocks noChangeArrowheads="1"/>
          </p:cNvSpPr>
          <p:nvPr/>
        </p:nvSpPr>
        <p:spPr bwMode="auto">
          <a:xfrm>
            <a:off x="3789363" y="3973513"/>
            <a:ext cx="1730375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Rectangle 184"/>
          <p:cNvSpPr>
            <a:spLocks noChangeArrowheads="1"/>
          </p:cNvSpPr>
          <p:nvPr/>
        </p:nvSpPr>
        <p:spPr bwMode="auto">
          <a:xfrm>
            <a:off x="5557838" y="3649663"/>
            <a:ext cx="1731962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Rectangle 185"/>
          <p:cNvSpPr>
            <a:spLocks noChangeArrowheads="1"/>
          </p:cNvSpPr>
          <p:nvPr/>
        </p:nvSpPr>
        <p:spPr bwMode="auto">
          <a:xfrm>
            <a:off x="6286500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0" name="Rectangle 186"/>
          <p:cNvSpPr>
            <a:spLocks noChangeArrowheads="1"/>
          </p:cNvSpPr>
          <p:nvPr/>
        </p:nvSpPr>
        <p:spPr bwMode="auto">
          <a:xfrm>
            <a:off x="6421438" y="370363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1" name="Rectangle 187"/>
          <p:cNvSpPr>
            <a:spLocks noChangeArrowheads="1"/>
          </p:cNvSpPr>
          <p:nvPr/>
        </p:nvSpPr>
        <p:spPr bwMode="auto">
          <a:xfrm>
            <a:off x="5557838" y="3973513"/>
            <a:ext cx="1731962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Rectangle 188"/>
          <p:cNvSpPr>
            <a:spLocks noChangeArrowheads="1"/>
          </p:cNvSpPr>
          <p:nvPr/>
        </p:nvSpPr>
        <p:spPr bwMode="auto">
          <a:xfrm>
            <a:off x="2068513" y="36131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Rectangle 189"/>
          <p:cNvSpPr>
            <a:spLocks noChangeArrowheads="1"/>
          </p:cNvSpPr>
          <p:nvPr/>
        </p:nvSpPr>
        <p:spPr bwMode="auto">
          <a:xfrm>
            <a:off x="2044700" y="36131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Rectangle 190"/>
          <p:cNvSpPr>
            <a:spLocks noChangeArrowheads="1"/>
          </p:cNvSpPr>
          <p:nvPr/>
        </p:nvSpPr>
        <p:spPr bwMode="auto">
          <a:xfrm>
            <a:off x="2081213" y="3613150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Rectangle 191"/>
          <p:cNvSpPr>
            <a:spLocks noChangeArrowheads="1"/>
          </p:cNvSpPr>
          <p:nvPr/>
        </p:nvSpPr>
        <p:spPr bwMode="auto">
          <a:xfrm>
            <a:off x="2081213" y="3638550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Rectangle 192"/>
          <p:cNvSpPr>
            <a:spLocks noChangeArrowheads="1"/>
          </p:cNvSpPr>
          <p:nvPr/>
        </p:nvSpPr>
        <p:spPr bwMode="auto">
          <a:xfrm>
            <a:off x="3752850" y="36131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Rectangle 193"/>
          <p:cNvSpPr>
            <a:spLocks noChangeArrowheads="1"/>
          </p:cNvSpPr>
          <p:nvPr/>
        </p:nvSpPr>
        <p:spPr bwMode="auto">
          <a:xfrm>
            <a:off x="3752850" y="363855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Rectangle 194"/>
          <p:cNvSpPr>
            <a:spLocks noChangeArrowheads="1"/>
          </p:cNvSpPr>
          <p:nvPr/>
        </p:nvSpPr>
        <p:spPr bwMode="auto">
          <a:xfrm>
            <a:off x="3776663" y="36131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Rectangle 195"/>
          <p:cNvSpPr>
            <a:spLocks noChangeArrowheads="1"/>
          </p:cNvSpPr>
          <p:nvPr/>
        </p:nvSpPr>
        <p:spPr bwMode="auto">
          <a:xfrm>
            <a:off x="3776663" y="3638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Rectangle 196"/>
          <p:cNvSpPr>
            <a:spLocks noChangeArrowheads="1"/>
          </p:cNvSpPr>
          <p:nvPr/>
        </p:nvSpPr>
        <p:spPr bwMode="auto">
          <a:xfrm>
            <a:off x="3789363" y="3613150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Rectangle 197"/>
          <p:cNvSpPr>
            <a:spLocks noChangeArrowheads="1"/>
          </p:cNvSpPr>
          <p:nvPr/>
        </p:nvSpPr>
        <p:spPr bwMode="auto">
          <a:xfrm>
            <a:off x="3789363" y="3638550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Rectangle 198"/>
          <p:cNvSpPr>
            <a:spLocks noChangeArrowheads="1"/>
          </p:cNvSpPr>
          <p:nvPr/>
        </p:nvSpPr>
        <p:spPr bwMode="auto">
          <a:xfrm>
            <a:off x="5519738" y="36131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Rectangle 199"/>
          <p:cNvSpPr>
            <a:spLocks noChangeArrowheads="1"/>
          </p:cNvSpPr>
          <p:nvPr/>
        </p:nvSpPr>
        <p:spPr bwMode="auto">
          <a:xfrm>
            <a:off x="5519738" y="3638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Rectangle 200"/>
          <p:cNvSpPr>
            <a:spLocks noChangeArrowheads="1"/>
          </p:cNvSpPr>
          <p:nvPr/>
        </p:nvSpPr>
        <p:spPr bwMode="auto">
          <a:xfrm>
            <a:off x="5545138" y="36131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Rectangle 201"/>
          <p:cNvSpPr>
            <a:spLocks noChangeArrowheads="1"/>
          </p:cNvSpPr>
          <p:nvPr/>
        </p:nvSpPr>
        <p:spPr bwMode="auto">
          <a:xfrm>
            <a:off x="5545138" y="363855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Rectangle 202"/>
          <p:cNvSpPr>
            <a:spLocks noChangeArrowheads="1"/>
          </p:cNvSpPr>
          <p:nvPr/>
        </p:nvSpPr>
        <p:spPr bwMode="auto">
          <a:xfrm>
            <a:off x="5557838" y="3613150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Rectangle 203"/>
          <p:cNvSpPr>
            <a:spLocks noChangeArrowheads="1"/>
          </p:cNvSpPr>
          <p:nvPr/>
        </p:nvSpPr>
        <p:spPr bwMode="auto">
          <a:xfrm>
            <a:off x="5557838" y="3638550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Rectangle 204"/>
          <p:cNvSpPr>
            <a:spLocks noChangeArrowheads="1"/>
          </p:cNvSpPr>
          <p:nvPr/>
        </p:nvSpPr>
        <p:spPr bwMode="auto">
          <a:xfrm>
            <a:off x="7313613" y="36131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Rectangle 205"/>
          <p:cNvSpPr>
            <a:spLocks noChangeArrowheads="1"/>
          </p:cNvSpPr>
          <p:nvPr/>
        </p:nvSpPr>
        <p:spPr bwMode="auto">
          <a:xfrm>
            <a:off x="7289800" y="361315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Rectangle 206"/>
          <p:cNvSpPr>
            <a:spLocks noChangeArrowheads="1"/>
          </p:cNvSpPr>
          <p:nvPr/>
        </p:nvSpPr>
        <p:spPr bwMode="auto">
          <a:xfrm>
            <a:off x="2044700" y="364966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207"/>
          <p:cNvSpPr>
            <a:spLocks noChangeArrowheads="1"/>
          </p:cNvSpPr>
          <p:nvPr/>
        </p:nvSpPr>
        <p:spPr bwMode="auto">
          <a:xfrm>
            <a:off x="2068513" y="364966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Rectangle 208"/>
          <p:cNvSpPr>
            <a:spLocks noChangeArrowheads="1"/>
          </p:cNvSpPr>
          <p:nvPr/>
        </p:nvSpPr>
        <p:spPr bwMode="auto">
          <a:xfrm>
            <a:off x="3752850" y="364966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209"/>
          <p:cNvSpPr>
            <a:spLocks noChangeArrowheads="1"/>
          </p:cNvSpPr>
          <p:nvPr/>
        </p:nvSpPr>
        <p:spPr bwMode="auto">
          <a:xfrm>
            <a:off x="3776663" y="364966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Rectangle 211"/>
          <p:cNvSpPr>
            <a:spLocks noChangeArrowheads="1"/>
          </p:cNvSpPr>
          <p:nvPr/>
        </p:nvSpPr>
        <p:spPr bwMode="auto">
          <a:xfrm>
            <a:off x="5519738" y="364966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Rectangle 212"/>
          <p:cNvSpPr>
            <a:spLocks noChangeArrowheads="1"/>
          </p:cNvSpPr>
          <p:nvPr/>
        </p:nvSpPr>
        <p:spPr bwMode="auto">
          <a:xfrm>
            <a:off x="5545138" y="364966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Rectangle 213"/>
          <p:cNvSpPr>
            <a:spLocks noChangeArrowheads="1"/>
          </p:cNvSpPr>
          <p:nvPr/>
        </p:nvSpPr>
        <p:spPr bwMode="auto">
          <a:xfrm>
            <a:off x="7289800" y="364966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Rectangle 214"/>
          <p:cNvSpPr>
            <a:spLocks noChangeArrowheads="1"/>
          </p:cNvSpPr>
          <p:nvPr/>
        </p:nvSpPr>
        <p:spPr bwMode="auto">
          <a:xfrm>
            <a:off x="7313613" y="364966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Rectangle 215"/>
          <p:cNvSpPr>
            <a:spLocks noChangeArrowheads="1"/>
          </p:cNvSpPr>
          <p:nvPr/>
        </p:nvSpPr>
        <p:spPr bwMode="auto">
          <a:xfrm>
            <a:off x="2081213" y="4097338"/>
            <a:ext cx="1671637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16"/>
          <p:cNvSpPr>
            <a:spLocks noChangeArrowheads="1"/>
          </p:cNvSpPr>
          <p:nvPr/>
        </p:nvSpPr>
        <p:spPr bwMode="auto">
          <a:xfrm>
            <a:off x="2325688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0" name="Rectangle 217"/>
          <p:cNvSpPr>
            <a:spLocks noChangeArrowheads="1"/>
          </p:cNvSpPr>
          <p:nvPr/>
        </p:nvSpPr>
        <p:spPr bwMode="auto">
          <a:xfrm>
            <a:off x="2460625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1" name="Rectangle 218"/>
          <p:cNvSpPr>
            <a:spLocks noChangeArrowheads="1"/>
          </p:cNvSpPr>
          <p:nvPr/>
        </p:nvSpPr>
        <p:spPr bwMode="auto">
          <a:xfrm>
            <a:off x="2595563" y="415131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2" name="Rectangle 219"/>
          <p:cNvSpPr>
            <a:spLocks noChangeArrowheads="1"/>
          </p:cNvSpPr>
          <p:nvPr/>
        </p:nvSpPr>
        <p:spPr bwMode="auto">
          <a:xfrm>
            <a:off x="2662238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3" name="Rectangle 220"/>
          <p:cNvSpPr>
            <a:spLocks noChangeArrowheads="1"/>
          </p:cNvSpPr>
          <p:nvPr/>
        </p:nvSpPr>
        <p:spPr bwMode="auto">
          <a:xfrm>
            <a:off x="2797175" y="415131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4" name="Rectangle 221"/>
          <p:cNvSpPr>
            <a:spLocks noChangeArrowheads="1"/>
          </p:cNvSpPr>
          <p:nvPr/>
        </p:nvSpPr>
        <p:spPr bwMode="auto">
          <a:xfrm>
            <a:off x="2863850" y="4151313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5" name="Rectangle 222"/>
          <p:cNvSpPr>
            <a:spLocks noChangeArrowheads="1"/>
          </p:cNvSpPr>
          <p:nvPr/>
        </p:nvSpPr>
        <p:spPr bwMode="auto">
          <a:xfrm>
            <a:off x="2952750" y="415131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6" name="Rectangle 223"/>
          <p:cNvSpPr>
            <a:spLocks noChangeArrowheads="1"/>
          </p:cNvSpPr>
          <p:nvPr/>
        </p:nvSpPr>
        <p:spPr bwMode="auto">
          <a:xfrm>
            <a:off x="3019425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7" name="Rectangle 224"/>
          <p:cNvSpPr>
            <a:spLocks noChangeArrowheads="1"/>
          </p:cNvSpPr>
          <p:nvPr/>
        </p:nvSpPr>
        <p:spPr bwMode="auto">
          <a:xfrm>
            <a:off x="3154363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8" name="Rectangle 225"/>
          <p:cNvSpPr>
            <a:spLocks noChangeArrowheads="1"/>
          </p:cNvSpPr>
          <p:nvPr/>
        </p:nvSpPr>
        <p:spPr bwMode="auto">
          <a:xfrm>
            <a:off x="3289300" y="415131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9" name="Rectangle 226"/>
          <p:cNvSpPr>
            <a:spLocks noChangeArrowheads="1"/>
          </p:cNvSpPr>
          <p:nvPr/>
        </p:nvSpPr>
        <p:spPr bwMode="auto">
          <a:xfrm>
            <a:off x="3355975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0" name="Rectangle 227"/>
          <p:cNvSpPr>
            <a:spLocks noChangeArrowheads="1"/>
          </p:cNvSpPr>
          <p:nvPr/>
        </p:nvSpPr>
        <p:spPr bwMode="auto">
          <a:xfrm>
            <a:off x="2081213" y="4421188"/>
            <a:ext cx="1671637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28"/>
          <p:cNvSpPr>
            <a:spLocks noChangeArrowheads="1"/>
          </p:cNvSpPr>
          <p:nvPr/>
        </p:nvSpPr>
        <p:spPr bwMode="auto">
          <a:xfrm>
            <a:off x="3789363" y="4097338"/>
            <a:ext cx="1730375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29"/>
          <p:cNvSpPr>
            <a:spLocks noChangeArrowheads="1"/>
          </p:cNvSpPr>
          <p:nvPr/>
        </p:nvSpPr>
        <p:spPr bwMode="auto">
          <a:xfrm>
            <a:off x="4587875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3" name="Rectangle 230"/>
          <p:cNvSpPr>
            <a:spLocks noChangeArrowheads="1"/>
          </p:cNvSpPr>
          <p:nvPr/>
        </p:nvSpPr>
        <p:spPr bwMode="auto">
          <a:xfrm>
            <a:off x="3789363" y="4421188"/>
            <a:ext cx="1730375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31"/>
          <p:cNvSpPr>
            <a:spLocks noChangeArrowheads="1"/>
          </p:cNvSpPr>
          <p:nvPr/>
        </p:nvSpPr>
        <p:spPr bwMode="auto">
          <a:xfrm>
            <a:off x="5557838" y="4097338"/>
            <a:ext cx="1731962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32"/>
          <p:cNvSpPr>
            <a:spLocks noChangeArrowheads="1"/>
          </p:cNvSpPr>
          <p:nvPr/>
        </p:nvSpPr>
        <p:spPr bwMode="auto">
          <a:xfrm>
            <a:off x="6286500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6" name="Rectangle 233"/>
          <p:cNvSpPr>
            <a:spLocks noChangeArrowheads="1"/>
          </p:cNvSpPr>
          <p:nvPr/>
        </p:nvSpPr>
        <p:spPr bwMode="auto">
          <a:xfrm>
            <a:off x="6421438" y="41513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7" name="Rectangle 234"/>
          <p:cNvSpPr>
            <a:spLocks noChangeArrowheads="1"/>
          </p:cNvSpPr>
          <p:nvPr/>
        </p:nvSpPr>
        <p:spPr bwMode="auto">
          <a:xfrm>
            <a:off x="5557838" y="4421188"/>
            <a:ext cx="1731962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35"/>
          <p:cNvSpPr>
            <a:spLocks noChangeArrowheads="1"/>
          </p:cNvSpPr>
          <p:nvPr/>
        </p:nvSpPr>
        <p:spPr bwMode="auto">
          <a:xfrm>
            <a:off x="2068513" y="4060825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36"/>
          <p:cNvSpPr>
            <a:spLocks noChangeArrowheads="1"/>
          </p:cNvSpPr>
          <p:nvPr/>
        </p:nvSpPr>
        <p:spPr bwMode="auto">
          <a:xfrm>
            <a:off x="2044700" y="406082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Rectangle 237"/>
          <p:cNvSpPr>
            <a:spLocks noChangeArrowheads="1"/>
          </p:cNvSpPr>
          <p:nvPr/>
        </p:nvSpPr>
        <p:spPr bwMode="auto">
          <a:xfrm>
            <a:off x="2081213" y="4060825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238"/>
          <p:cNvSpPr>
            <a:spLocks noChangeArrowheads="1"/>
          </p:cNvSpPr>
          <p:nvPr/>
        </p:nvSpPr>
        <p:spPr bwMode="auto">
          <a:xfrm>
            <a:off x="2081213" y="4086225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Rectangle 239"/>
          <p:cNvSpPr>
            <a:spLocks noChangeArrowheads="1"/>
          </p:cNvSpPr>
          <p:nvPr/>
        </p:nvSpPr>
        <p:spPr bwMode="auto">
          <a:xfrm>
            <a:off x="3752850" y="406082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Rectangle 240"/>
          <p:cNvSpPr>
            <a:spLocks noChangeArrowheads="1"/>
          </p:cNvSpPr>
          <p:nvPr/>
        </p:nvSpPr>
        <p:spPr bwMode="auto">
          <a:xfrm>
            <a:off x="3752850" y="408622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241"/>
          <p:cNvSpPr>
            <a:spLocks noChangeArrowheads="1"/>
          </p:cNvSpPr>
          <p:nvPr/>
        </p:nvSpPr>
        <p:spPr bwMode="auto">
          <a:xfrm>
            <a:off x="3776663" y="40608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Rectangle 242"/>
          <p:cNvSpPr>
            <a:spLocks noChangeArrowheads="1"/>
          </p:cNvSpPr>
          <p:nvPr/>
        </p:nvSpPr>
        <p:spPr bwMode="auto">
          <a:xfrm>
            <a:off x="3776663" y="40862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Rectangle 243"/>
          <p:cNvSpPr>
            <a:spLocks noChangeArrowheads="1"/>
          </p:cNvSpPr>
          <p:nvPr/>
        </p:nvSpPr>
        <p:spPr bwMode="auto">
          <a:xfrm>
            <a:off x="3789363" y="4060825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244"/>
          <p:cNvSpPr>
            <a:spLocks noChangeArrowheads="1"/>
          </p:cNvSpPr>
          <p:nvPr/>
        </p:nvSpPr>
        <p:spPr bwMode="auto">
          <a:xfrm>
            <a:off x="3789363" y="4086225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45"/>
          <p:cNvSpPr>
            <a:spLocks noChangeArrowheads="1"/>
          </p:cNvSpPr>
          <p:nvPr/>
        </p:nvSpPr>
        <p:spPr bwMode="auto">
          <a:xfrm>
            <a:off x="5519738" y="40608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246"/>
          <p:cNvSpPr>
            <a:spLocks noChangeArrowheads="1"/>
          </p:cNvSpPr>
          <p:nvPr/>
        </p:nvSpPr>
        <p:spPr bwMode="auto">
          <a:xfrm>
            <a:off x="5519738" y="40862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Rectangle 247"/>
          <p:cNvSpPr>
            <a:spLocks noChangeArrowheads="1"/>
          </p:cNvSpPr>
          <p:nvPr/>
        </p:nvSpPr>
        <p:spPr bwMode="auto">
          <a:xfrm>
            <a:off x="5545138" y="40608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248"/>
          <p:cNvSpPr>
            <a:spLocks noChangeArrowheads="1"/>
          </p:cNvSpPr>
          <p:nvPr/>
        </p:nvSpPr>
        <p:spPr bwMode="auto">
          <a:xfrm>
            <a:off x="5545138" y="408622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Rectangle 249"/>
          <p:cNvSpPr>
            <a:spLocks noChangeArrowheads="1"/>
          </p:cNvSpPr>
          <p:nvPr/>
        </p:nvSpPr>
        <p:spPr bwMode="auto">
          <a:xfrm>
            <a:off x="5557838" y="4060825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Rectangle 250"/>
          <p:cNvSpPr>
            <a:spLocks noChangeArrowheads="1"/>
          </p:cNvSpPr>
          <p:nvPr/>
        </p:nvSpPr>
        <p:spPr bwMode="auto">
          <a:xfrm>
            <a:off x="5557838" y="4086225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Rectangle 251"/>
          <p:cNvSpPr>
            <a:spLocks noChangeArrowheads="1"/>
          </p:cNvSpPr>
          <p:nvPr/>
        </p:nvSpPr>
        <p:spPr bwMode="auto">
          <a:xfrm>
            <a:off x="7313613" y="4060825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252"/>
          <p:cNvSpPr>
            <a:spLocks noChangeArrowheads="1"/>
          </p:cNvSpPr>
          <p:nvPr/>
        </p:nvSpPr>
        <p:spPr bwMode="auto">
          <a:xfrm>
            <a:off x="7289800" y="406082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253"/>
          <p:cNvSpPr>
            <a:spLocks noChangeArrowheads="1"/>
          </p:cNvSpPr>
          <p:nvPr/>
        </p:nvSpPr>
        <p:spPr bwMode="auto">
          <a:xfrm>
            <a:off x="2044700" y="4097338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Rectangle 254"/>
          <p:cNvSpPr>
            <a:spLocks noChangeArrowheads="1"/>
          </p:cNvSpPr>
          <p:nvPr/>
        </p:nvSpPr>
        <p:spPr bwMode="auto">
          <a:xfrm>
            <a:off x="2068513" y="4097338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Rectangle 255"/>
          <p:cNvSpPr>
            <a:spLocks noChangeArrowheads="1"/>
          </p:cNvSpPr>
          <p:nvPr/>
        </p:nvSpPr>
        <p:spPr bwMode="auto">
          <a:xfrm>
            <a:off x="3752850" y="4097338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Rectangle 256"/>
          <p:cNvSpPr>
            <a:spLocks noChangeArrowheads="1"/>
          </p:cNvSpPr>
          <p:nvPr/>
        </p:nvSpPr>
        <p:spPr bwMode="auto">
          <a:xfrm>
            <a:off x="3776663" y="4097338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257"/>
          <p:cNvSpPr>
            <a:spLocks noChangeArrowheads="1"/>
          </p:cNvSpPr>
          <p:nvPr/>
        </p:nvSpPr>
        <p:spPr bwMode="auto">
          <a:xfrm>
            <a:off x="5519738" y="4097338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Rectangle 258"/>
          <p:cNvSpPr>
            <a:spLocks noChangeArrowheads="1"/>
          </p:cNvSpPr>
          <p:nvPr/>
        </p:nvSpPr>
        <p:spPr bwMode="auto">
          <a:xfrm>
            <a:off x="5545138" y="4097338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259"/>
          <p:cNvSpPr>
            <a:spLocks noChangeArrowheads="1"/>
          </p:cNvSpPr>
          <p:nvPr/>
        </p:nvSpPr>
        <p:spPr bwMode="auto">
          <a:xfrm>
            <a:off x="7289800" y="4097338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260"/>
          <p:cNvSpPr>
            <a:spLocks noChangeArrowheads="1"/>
          </p:cNvSpPr>
          <p:nvPr/>
        </p:nvSpPr>
        <p:spPr bwMode="auto">
          <a:xfrm>
            <a:off x="7313613" y="4097338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Rectangle 261"/>
          <p:cNvSpPr>
            <a:spLocks noChangeArrowheads="1"/>
          </p:cNvSpPr>
          <p:nvPr/>
        </p:nvSpPr>
        <p:spPr bwMode="auto">
          <a:xfrm>
            <a:off x="2081213" y="4545013"/>
            <a:ext cx="1671637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262"/>
          <p:cNvSpPr>
            <a:spLocks noChangeArrowheads="1"/>
          </p:cNvSpPr>
          <p:nvPr/>
        </p:nvSpPr>
        <p:spPr bwMode="auto">
          <a:xfrm>
            <a:off x="2325688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6" name="Rectangle 263"/>
          <p:cNvSpPr>
            <a:spLocks noChangeArrowheads="1"/>
          </p:cNvSpPr>
          <p:nvPr/>
        </p:nvSpPr>
        <p:spPr bwMode="auto">
          <a:xfrm>
            <a:off x="2460625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7" name="Rectangle 264"/>
          <p:cNvSpPr>
            <a:spLocks noChangeArrowheads="1"/>
          </p:cNvSpPr>
          <p:nvPr/>
        </p:nvSpPr>
        <p:spPr bwMode="auto">
          <a:xfrm>
            <a:off x="2595563" y="45989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8" name="Rectangle 265"/>
          <p:cNvSpPr>
            <a:spLocks noChangeArrowheads="1"/>
          </p:cNvSpPr>
          <p:nvPr/>
        </p:nvSpPr>
        <p:spPr bwMode="auto">
          <a:xfrm>
            <a:off x="2662238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9" name="Rectangle 266"/>
          <p:cNvSpPr>
            <a:spLocks noChangeArrowheads="1"/>
          </p:cNvSpPr>
          <p:nvPr/>
        </p:nvSpPr>
        <p:spPr bwMode="auto">
          <a:xfrm>
            <a:off x="2797175" y="45989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0" name="Rectangle 267"/>
          <p:cNvSpPr>
            <a:spLocks noChangeArrowheads="1"/>
          </p:cNvSpPr>
          <p:nvPr/>
        </p:nvSpPr>
        <p:spPr bwMode="auto">
          <a:xfrm>
            <a:off x="2863850" y="4598988"/>
            <a:ext cx="936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1" name="Rectangle 268"/>
          <p:cNvSpPr>
            <a:spLocks noChangeArrowheads="1"/>
          </p:cNvSpPr>
          <p:nvPr/>
        </p:nvSpPr>
        <p:spPr bwMode="auto">
          <a:xfrm>
            <a:off x="2952750" y="45989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2" name="Rectangle 269"/>
          <p:cNvSpPr>
            <a:spLocks noChangeArrowheads="1"/>
          </p:cNvSpPr>
          <p:nvPr/>
        </p:nvSpPr>
        <p:spPr bwMode="auto">
          <a:xfrm>
            <a:off x="3019425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3" name="Rectangle 270"/>
          <p:cNvSpPr>
            <a:spLocks noChangeArrowheads="1"/>
          </p:cNvSpPr>
          <p:nvPr/>
        </p:nvSpPr>
        <p:spPr bwMode="auto">
          <a:xfrm>
            <a:off x="3154363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4" name="Rectangle 271"/>
          <p:cNvSpPr>
            <a:spLocks noChangeArrowheads="1"/>
          </p:cNvSpPr>
          <p:nvPr/>
        </p:nvSpPr>
        <p:spPr bwMode="auto">
          <a:xfrm>
            <a:off x="3289300" y="45989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5" name="Rectangle 272"/>
          <p:cNvSpPr>
            <a:spLocks noChangeArrowheads="1"/>
          </p:cNvSpPr>
          <p:nvPr/>
        </p:nvSpPr>
        <p:spPr bwMode="auto">
          <a:xfrm>
            <a:off x="3355975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" name="Rectangle 273"/>
          <p:cNvSpPr>
            <a:spLocks noChangeArrowheads="1"/>
          </p:cNvSpPr>
          <p:nvPr/>
        </p:nvSpPr>
        <p:spPr bwMode="auto">
          <a:xfrm>
            <a:off x="2081213" y="4868863"/>
            <a:ext cx="1671637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274"/>
          <p:cNvSpPr>
            <a:spLocks noChangeArrowheads="1"/>
          </p:cNvSpPr>
          <p:nvPr/>
        </p:nvSpPr>
        <p:spPr bwMode="auto">
          <a:xfrm>
            <a:off x="3789363" y="4545013"/>
            <a:ext cx="1730375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275"/>
          <p:cNvSpPr>
            <a:spLocks noChangeArrowheads="1"/>
          </p:cNvSpPr>
          <p:nvPr/>
        </p:nvSpPr>
        <p:spPr bwMode="auto">
          <a:xfrm>
            <a:off x="4587875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9" name="Rectangle 276"/>
          <p:cNvSpPr>
            <a:spLocks noChangeArrowheads="1"/>
          </p:cNvSpPr>
          <p:nvPr/>
        </p:nvSpPr>
        <p:spPr bwMode="auto">
          <a:xfrm>
            <a:off x="3789363" y="4868863"/>
            <a:ext cx="1730375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Rectangle 277"/>
          <p:cNvSpPr>
            <a:spLocks noChangeArrowheads="1"/>
          </p:cNvSpPr>
          <p:nvPr/>
        </p:nvSpPr>
        <p:spPr bwMode="auto">
          <a:xfrm>
            <a:off x="5557838" y="4545013"/>
            <a:ext cx="1731962" cy="3222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Rectangle 278"/>
          <p:cNvSpPr>
            <a:spLocks noChangeArrowheads="1"/>
          </p:cNvSpPr>
          <p:nvPr/>
        </p:nvSpPr>
        <p:spPr bwMode="auto">
          <a:xfrm>
            <a:off x="6286500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2" name="Rectangle 279"/>
          <p:cNvSpPr>
            <a:spLocks noChangeArrowheads="1"/>
          </p:cNvSpPr>
          <p:nvPr/>
        </p:nvSpPr>
        <p:spPr bwMode="auto">
          <a:xfrm>
            <a:off x="6421438" y="45989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7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3" name="Rectangle 280"/>
          <p:cNvSpPr>
            <a:spLocks noChangeArrowheads="1"/>
          </p:cNvSpPr>
          <p:nvPr/>
        </p:nvSpPr>
        <p:spPr bwMode="auto">
          <a:xfrm>
            <a:off x="5557838" y="4868863"/>
            <a:ext cx="1731962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Rectangle 281"/>
          <p:cNvSpPr>
            <a:spLocks noChangeArrowheads="1"/>
          </p:cNvSpPr>
          <p:nvPr/>
        </p:nvSpPr>
        <p:spPr bwMode="auto">
          <a:xfrm>
            <a:off x="2068513" y="450850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Rectangle 282"/>
          <p:cNvSpPr>
            <a:spLocks noChangeArrowheads="1"/>
          </p:cNvSpPr>
          <p:nvPr/>
        </p:nvSpPr>
        <p:spPr bwMode="auto">
          <a:xfrm>
            <a:off x="2044700" y="450850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Rectangle 283"/>
          <p:cNvSpPr>
            <a:spLocks noChangeArrowheads="1"/>
          </p:cNvSpPr>
          <p:nvPr/>
        </p:nvSpPr>
        <p:spPr bwMode="auto">
          <a:xfrm>
            <a:off x="2081213" y="4508500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Rectangle 284"/>
          <p:cNvSpPr>
            <a:spLocks noChangeArrowheads="1"/>
          </p:cNvSpPr>
          <p:nvPr/>
        </p:nvSpPr>
        <p:spPr bwMode="auto">
          <a:xfrm>
            <a:off x="2081213" y="4533900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Rectangle 285"/>
          <p:cNvSpPr>
            <a:spLocks noChangeArrowheads="1"/>
          </p:cNvSpPr>
          <p:nvPr/>
        </p:nvSpPr>
        <p:spPr bwMode="auto">
          <a:xfrm>
            <a:off x="3752850" y="45085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Rectangle 286"/>
          <p:cNvSpPr>
            <a:spLocks noChangeArrowheads="1"/>
          </p:cNvSpPr>
          <p:nvPr/>
        </p:nvSpPr>
        <p:spPr bwMode="auto">
          <a:xfrm>
            <a:off x="3752850" y="4533900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Rectangle 287"/>
          <p:cNvSpPr>
            <a:spLocks noChangeArrowheads="1"/>
          </p:cNvSpPr>
          <p:nvPr/>
        </p:nvSpPr>
        <p:spPr bwMode="auto">
          <a:xfrm>
            <a:off x="3776663" y="45085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ectangle 288"/>
          <p:cNvSpPr>
            <a:spLocks noChangeArrowheads="1"/>
          </p:cNvSpPr>
          <p:nvPr/>
        </p:nvSpPr>
        <p:spPr bwMode="auto">
          <a:xfrm>
            <a:off x="3776663" y="45339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289"/>
          <p:cNvSpPr>
            <a:spLocks noChangeArrowheads="1"/>
          </p:cNvSpPr>
          <p:nvPr/>
        </p:nvSpPr>
        <p:spPr bwMode="auto">
          <a:xfrm>
            <a:off x="3789363" y="4508500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Rectangle 290"/>
          <p:cNvSpPr>
            <a:spLocks noChangeArrowheads="1"/>
          </p:cNvSpPr>
          <p:nvPr/>
        </p:nvSpPr>
        <p:spPr bwMode="auto">
          <a:xfrm>
            <a:off x="3789363" y="4533900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291"/>
          <p:cNvSpPr>
            <a:spLocks noChangeArrowheads="1"/>
          </p:cNvSpPr>
          <p:nvPr/>
        </p:nvSpPr>
        <p:spPr bwMode="auto">
          <a:xfrm>
            <a:off x="5519738" y="45085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292"/>
          <p:cNvSpPr>
            <a:spLocks noChangeArrowheads="1"/>
          </p:cNvSpPr>
          <p:nvPr/>
        </p:nvSpPr>
        <p:spPr bwMode="auto">
          <a:xfrm>
            <a:off x="5519738" y="45339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293"/>
          <p:cNvSpPr>
            <a:spLocks noChangeArrowheads="1"/>
          </p:cNvSpPr>
          <p:nvPr/>
        </p:nvSpPr>
        <p:spPr bwMode="auto">
          <a:xfrm>
            <a:off x="5545138" y="45085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294"/>
          <p:cNvSpPr>
            <a:spLocks noChangeArrowheads="1"/>
          </p:cNvSpPr>
          <p:nvPr/>
        </p:nvSpPr>
        <p:spPr bwMode="auto">
          <a:xfrm>
            <a:off x="5545138" y="4533900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295"/>
          <p:cNvSpPr>
            <a:spLocks noChangeArrowheads="1"/>
          </p:cNvSpPr>
          <p:nvPr/>
        </p:nvSpPr>
        <p:spPr bwMode="auto">
          <a:xfrm>
            <a:off x="5557838" y="4508500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296"/>
          <p:cNvSpPr>
            <a:spLocks noChangeArrowheads="1"/>
          </p:cNvSpPr>
          <p:nvPr/>
        </p:nvSpPr>
        <p:spPr bwMode="auto">
          <a:xfrm>
            <a:off x="5557838" y="4533900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297"/>
          <p:cNvSpPr>
            <a:spLocks noChangeArrowheads="1"/>
          </p:cNvSpPr>
          <p:nvPr/>
        </p:nvSpPr>
        <p:spPr bwMode="auto">
          <a:xfrm>
            <a:off x="7313613" y="450850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298"/>
          <p:cNvSpPr>
            <a:spLocks noChangeArrowheads="1"/>
          </p:cNvSpPr>
          <p:nvPr/>
        </p:nvSpPr>
        <p:spPr bwMode="auto">
          <a:xfrm>
            <a:off x="7289800" y="4508500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299"/>
          <p:cNvSpPr>
            <a:spLocks noChangeArrowheads="1"/>
          </p:cNvSpPr>
          <p:nvPr/>
        </p:nvSpPr>
        <p:spPr bwMode="auto">
          <a:xfrm>
            <a:off x="2044700" y="454501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00"/>
          <p:cNvSpPr>
            <a:spLocks noChangeArrowheads="1"/>
          </p:cNvSpPr>
          <p:nvPr/>
        </p:nvSpPr>
        <p:spPr bwMode="auto">
          <a:xfrm>
            <a:off x="2068513" y="454501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01"/>
          <p:cNvSpPr>
            <a:spLocks noChangeArrowheads="1"/>
          </p:cNvSpPr>
          <p:nvPr/>
        </p:nvSpPr>
        <p:spPr bwMode="auto">
          <a:xfrm>
            <a:off x="2044700" y="4956175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02"/>
          <p:cNvSpPr>
            <a:spLocks noChangeArrowheads="1"/>
          </p:cNvSpPr>
          <p:nvPr/>
        </p:nvSpPr>
        <p:spPr bwMode="auto">
          <a:xfrm>
            <a:off x="2044700" y="49815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03"/>
          <p:cNvSpPr>
            <a:spLocks noChangeArrowheads="1"/>
          </p:cNvSpPr>
          <p:nvPr/>
        </p:nvSpPr>
        <p:spPr bwMode="auto">
          <a:xfrm>
            <a:off x="2068513" y="49561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04"/>
          <p:cNvSpPr>
            <a:spLocks noChangeArrowheads="1"/>
          </p:cNvSpPr>
          <p:nvPr/>
        </p:nvSpPr>
        <p:spPr bwMode="auto">
          <a:xfrm>
            <a:off x="2068513" y="4956175"/>
            <a:ext cx="111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05"/>
          <p:cNvSpPr>
            <a:spLocks noChangeArrowheads="1"/>
          </p:cNvSpPr>
          <p:nvPr/>
        </p:nvSpPr>
        <p:spPr bwMode="auto">
          <a:xfrm>
            <a:off x="2081213" y="4956175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06"/>
          <p:cNvSpPr>
            <a:spLocks noChangeArrowheads="1"/>
          </p:cNvSpPr>
          <p:nvPr/>
        </p:nvSpPr>
        <p:spPr bwMode="auto">
          <a:xfrm>
            <a:off x="2081213" y="4981575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07"/>
          <p:cNvSpPr>
            <a:spLocks noChangeArrowheads="1"/>
          </p:cNvSpPr>
          <p:nvPr/>
        </p:nvSpPr>
        <p:spPr bwMode="auto">
          <a:xfrm>
            <a:off x="3752850" y="454501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08"/>
          <p:cNvSpPr>
            <a:spLocks noChangeArrowheads="1"/>
          </p:cNvSpPr>
          <p:nvPr/>
        </p:nvSpPr>
        <p:spPr bwMode="auto">
          <a:xfrm>
            <a:off x="3776663" y="454501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09"/>
          <p:cNvSpPr>
            <a:spLocks noChangeArrowheads="1"/>
          </p:cNvSpPr>
          <p:nvPr/>
        </p:nvSpPr>
        <p:spPr bwMode="auto">
          <a:xfrm>
            <a:off x="3752850" y="49561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10"/>
          <p:cNvSpPr>
            <a:spLocks noChangeArrowheads="1"/>
          </p:cNvSpPr>
          <p:nvPr/>
        </p:nvSpPr>
        <p:spPr bwMode="auto">
          <a:xfrm>
            <a:off x="3752850" y="49815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311"/>
          <p:cNvSpPr>
            <a:spLocks noChangeArrowheads="1"/>
          </p:cNvSpPr>
          <p:nvPr/>
        </p:nvSpPr>
        <p:spPr bwMode="auto">
          <a:xfrm>
            <a:off x="3789363" y="4956175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Rectangle 312"/>
          <p:cNvSpPr>
            <a:spLocks noChangeArrowheads="1"/>
          </p:cNvSpPr>
          <p:nvPr/>
        </p:nvSpPr>
        <p:spPr bwMode="auto">
          <a:xfrm>
            <a:off x="3789363" y="4981575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313"/>
          <p:cNvSpPr>
            <a:spLocks noChangeArrowheads="1"/>
          </p:cNvSpPr>
          <p:nvPr/>
        </p:nvSpPr>
        <p:spPr bwMode="auto">
          <a:xfrm>
            <a:off x="5519738" y="454501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Rectangle 314"/>
          <p:cNvSpPr>
            <a:spLocks noChangeArrowheads="1"/>
          </p:cNvSpPr>
          <p:nvPr/>
        </p:nvSpPr>
        <p:spPr bwMode="auto">
          <a:xfrm>
            <a:off x="5545138" y="454501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Rectangle 315"/>
          <p:cNvSpPr>
            <a:spLocks noChangeArrowheads="1"/>
          </p:cNvSpPr>
          <p:nvPr/>
        </p:nvSpPr>
        <p:spPr bwMode="auto">
          <a:xfrm>
            <a:off x="5519738" y="4956175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Rectangle 316"/>
          <p:cNvSpPr>
            <a:spLocks noChangeArrowheads="1"/>
          </p:cNvSpPr>
          <p:nvPr/>
        </p:nvSpPr>
        <p:spPr bwMode="auto">
          <a:xfrm>
            <a:off x="5519738" y="4981575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Rectangle 317"/>
          <p:cNvSpPr>
            <a:spLocks noChangeArrowheads="1"/>
          </p:cNvSpPr>
          <p:nvPr/>
        </p:nvSpPr>
        <p:spPr bwMode="auto">
          <a:xfrm>
            <a:off x="5557838" y="4956175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Rectangle 318"/>
          <p:cNvSpPr>
            <a:spLocks noChangeArrowheads="1"/>
          </p:cNvSpPr>
          <p:nvPr/>
        </p:nvSpPr>
        <p:spPr bwMode="auto">
          <a:xfrm>
            <a:off x="5557838" y="4981575"/>
            <a:ext cx="173196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Rectangle 319"/>
          <p:cNvSpPr>
            <a:spLocks noChangeArrowheads="1"/>
          </p:cNvSpPr>
          <p:nvPr/>
        </p:nvSpPr>
        <p:spPr bwMode="auto">
          <a:xfrm>
            <a:off x="7289800" y="4545013"/>
            <a:ext cx="11113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Rectangle 320"/>
          <p:cNvSpPr>
            <a:spLocks noChangeArrowheads="1"/>
          </p:cNvSpPr>
          <p:nvPr/>
        </p:nvSpPr>
        <p:spPr bwMode="auto">
          <a:xfrm>
            <a:off x="7313613" y="4545013"/>
            <a:ext cx="11112" cy="4111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Rectangle 321"/>
          <p:cNvSpPr>
            <a:spLocks noChangeArrowheads="1"/>
          </p:cNvSpPr>
          <p:nvPr/>
        </p:nvSpPr>
        <p:spPr bwMode="auto">
          <a:xfrm>
            <a:off x="7313613" y="4956175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Rectangle 322"/>
          <p:cNvSpPr>
            <a:spLocks noChangeArrowheads="1"/>
          </p:cNvSpPr>
          <p:nvPr/>
        </p:nvSpPr>
        <p:spPr bwMode="auto">
          <a:xfrm>
            <a:off x="7289800" y="49815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Rectangle 323"/>
          <p:cNvSpPr>
            <a:spLocks noChangeArrowheads="1"/>
          </p:cNvSpPr>
          <p:nvPr/>
        </p:nvSpPr>
        <p:spPr bwMode="auto">
          <a:xfrm>
            <a:off x="7289800" y="49561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Rectangle 324"/>
          <p:cNvSpPr>
            <a:spLocks noChangeArrowheads="1"/>
          </p:cNvSpPr>
          <p:nvPr/>
        </p:nvSpPr>
        <p:spPr bwMode="auto">
          <a:xfrm>
            <a:off x="7289800" y="4956175"/>
            <a:ext cx="111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25"/>
          <p:cNvSpPr>
            <a:spLocks noChangeArrowheads="1"/>
          </p:cNvSpPr>
          <p:nvPr/>
        </p:nvSpPr>
        <p:spPr bwMode="auto">
          <a:xfrm>
            <a:off x="2047875" y="4994275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9" name="Rectangle 326"/>
          <p:cNvSpPr>
            <a:spLocks noChangeArrowheads="1"/>
          </p:cNvSpPr>
          <p:nvPr/>
        </p:nvSpPr>
        <p:spPr bwMode="auto">
          <a:xfrm>
            <a:off x="2005013" y="1997075"/>
            <a:ext cx="1671637" cy="3222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Rectangle 327"/>
          <p:cNvSpPr>
            <a:spLocks noChangeArrowheads="1"/>
          </p:cNvSpPr>
          <p:nvPr/>
        </p:nvSpPr>
        <p:spPr bwMode="auto">
          <a:xfrm>
            <a:off x="2538413" y="2051050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1" name="Rectangle 328"/>
          <p:cNvSpPr>
            <a:spLocks noChangeArrowheads="1"/>
          </p:cNvSpPr>
          <p:nvPr/>
        </p:nvSpPr>
        <p:spPr bwMode="auto">
          <a:xfrm>
            <a:off x="2717800" y="20510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2" name="Rectangle 329"/>
          <p:cNvSpPr>
            <a:spLocks noChangeArrowheads="1"/>
          </p:cNvSpPr>
          <p:nvPr/>
        </p:nvSpPr>
        <p:spPr bwMode="auto">
          <a:xfrm>
            <a:off x="2792413" y="2051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3" name="Rectangle 330"/>
          <p:cNvSpPr>
            <a:spLocks noChangeArrowheads="1"/>
          </p:cNvSpPr>
          <p:nvPr/>
        </p:nvSpPr>
        <p:spPr bwMode="auto">
          <a:xfrm>
            <a:off x="2927350" y="20510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4" name="Rectangle 331"/>
          <p:cNvSpPr>
            <a:spLocks noChangeArrowheads="1"/>
          </p:cNvSpPr>
          <p:nvPr/>
        </p:nvSpPr>
        <p:spPr bwMode="auto">
          <a:xfrm>
            <a:off x="3032125" y="20510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5" name="Rectangle 332"/>
          <p:cNvSpPr>
            <a:spLocks noChangeArrowheads="1"/>
          </p:cNvSpPr>
          <p:nvPr/>
        </p:nvSpPr>
        <p:spPr bwMode="auto">
          <a:xfrm>
            <a:off x="2005013" y="2320925"/>
            <a:ext cx="1671637" cy="3222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333"/>
          <p:cNvSpPr>
            <a:spLocks noChangeArrowheads="1"/>
          </p:cNvSpPr>
          <p:nvPr/>
        </p:nvSpPr>
        <p:spPr bwMode="auto">
          <a:xfrm>
            <a:off x="3713163" y="1997075"/>
            <a:ext cx="1730375" cy="5238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334"/>
          <p:cNvSpPr>
            <a:spLocks noChangeArrowheads="1"/>
          </p:cNvSpPr>
          <p:nvPr/>
        </p:nvSpPr>
        <p:spPr bwMode="auto">
          <a:xfrm>
            <a:off x="3860800" y="2051050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8" name="Rectangle 335"/>
          <p:cNvSpPr>
            <a:spLocks noChangeArrowheads="1"/>
          </p:cNvSpPr>
          <p:nvPr/>
        </p:nvSpPr>
        <p:spPr bwMode="auto">
          <a:xfrm>
            <a:off x="4040188" y="205105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9" name="Rectangle 336"/>
          <p:cNvSpPr>
            <a:spLocks noChangeArrowheads="1"/>
          </p:cNvSpPr>
          <p:nvPr/>
        </p:nvSpPr>
        <p:spPr bwMode="auto">
          <a:xfrm>
            <a:off x="4144963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0" name="Rectangle 337"/>
          <p:cNvSpPr>
            <a:spLocks noChangeArrowheads="1"/>
          </p:cNvSpPr>
          <p:nvPr/>
        </p:nvSpPr>
        <p:spPr bwMode="auto">
          <a:xfrm>
            <a:off x="4264025" y="2051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1" name="Rectangle 338"/>
          <p:cNvSpPr>
            <a:spLocks noChangeArrowheads="1"/>
          </p:cNvSpPr>
          <p:nvPr/>
        </p:nvSpPr>
        <p:spPr bwMode="auto">
          <a:xfrm>
            <a:off x="4398963" y="20510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2" name="Rectangle 339"/>
          <p:cNvSpPr>
            <a:spLocks noChangeArrowheads="1"/>
          </p:cNvSpPr>
          <p:nvPr/>
        </p:nvSpPr>
        <p:spPr bwMode="auto">
          <a:xfrm>
            <a:off x="4548188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3" name="Rectangle 340"/>
          <p:cNvSpPr>
            <a:spLocks noChangeArrowheads="1"/>
          </p:cNvSpPr>
          <p:nvPr/>
        </p:nvSpPr>
        <p:spPr bwMode="auto">
          <a:xfrm>
            <a:off x="4667250" y="20510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4" name="Rectangle 341"/>
          <p:cNvSpPr>
            <a:spLocks noChangeArrowheads="1"/>
          </p:cNvSpPr>
          <p:nvPr/>
        </p:nvSpPr>
        <p:spPr bwMode="auto">
          <a:xfrm>
            <a:off x="4814888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5" name="Rectangle 342"/>
          <p:cNvSpPr>
            <a:spLocks noChangeArrowheads="1"/>
          </p:cNvSpPr>
          <p:nvPr/>
        </p:nvSpPr>
        <p:spPr bwMode="auto">
          <a:xfrm>
            <a:off x="4933950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6" name="Rectangle 343"/>
          <p:cNvSpPr>
            <a:spLocks noChangeArrowheads="1"/>
          </p:cNvSpPr>
          <p:nvPr/>
        </p:nvSpPr>
        <p:spPr bwMode="auto">
          <a:xfrm>
            <a:off x="5053013" y="20510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7" name="Rectangle 344"/>
          <p:cNvSpPr>
            <a:spLocks noChangeArrowheads="1"/>
          </p:cNvSpPr>
          <p:nvPr/>
        </p:nvSpPr>
        <p:spPr bwMode="auto">
          <a:xfrm>
            <a:off x="5119688" y="205105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8" name="Rectangle 345"/>
          <p:cNvSpPr>
            <a:spLocks noChangeArrowheads="1"/>
          </p:cNvSpPr>
          <p:nvPr/>
        </p:nvSpPr>
        <p:spPr bwMode="auto">
          <a:xfrm>
            <a:off x="5186363" y="2051050"/>
            <a:ext cx="93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9" name="Rectangle 346"/>
          <p:cNvSpPr>
            <a:spLocks noChangeArrowheads="1"/>
          </p:cNvSpPr>
          <p:nvPr/>
        </p:nvSpPr>
        <p:spPr bwMode="auto">
          <a:xfrm>
            <a:off x="3713163" y="2513013"/>
            <a:ext cx="1730375" cy="1301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347"/>
          <p:cNvSpPr>
            <a:spLocks noChangeArrowheads="1"/>
          </p:cNvSpPr>
          <p:nvPr/>
        </p:nvSpPr>
        <p:spPr bwMode="auto">
          <a:xfrm>
            <a:off x="5480050" y="1997075"/>
            <a:ext cx="1731963" cy="3222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Rectangle 348"/>
          <p:cNvSpPr>
            <a:spLocks noChangeArrowheads="1"/>
          </p:cNvSpPr>
          <p:nvPr/>
        </p:nvSpPr>
        <p:spPr bwMode="auto">
          <a:xfrm>
            <a:off x="5699125" y="2051050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2" name="Rectangle 349"/>
          <p:cNvSpPr>
            <a:spLocks noChangeArrowheads="1"/>
          </p:cNvSpPr>
          <p:nvPr/>
        </p:nvSpPr>
        <p:spPr bwMode="auto">
          <a:xfrm>
            <a:off x="5878513" y="20510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3" name="Rectangle 350"/>
          <p:cNvSpPr>
            <a:spLocks noChangeArrowheads="1"/>
          </p:cNvSpPr>
          <p:nvPr/>
        </p:nvSpPr>
        <p:spPr bwMode="auto">
          <a:xfrm>
            <a:off x="6027738" y="2051050"/>
            <a:ext cx="2174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4" name="Rectangle 351"/>
          <p:cNvSpPr>
            <a:spLocks noChangeArrowheads="1"/>
          </p:cNvSpPr>
          <p:nvPr/>
        </p:nvSpPr>
        <p:spPr bwMode="auto">
          <a:xfrm>
            <a:off x="6235700" y="20510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5" name="Rectangle 352"/>
          <p:cNvSpPr>
            <a:spLocks noChangeArrowheads="1"/>
          </p:cNvSpPr>
          <p:nvPr/>
        </p:nvSpPr>
        <p:spPr bwMode="auto">
          <a:xfrm>
            <a:off x="6384925" y="20510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6" name="Rectangle 353"/>
          <p:cNvSpPr>
            <a:spLocks noChangeArrowheads="1"/>
          </p:cNvSpPr>
          <p:nvPr/>
        </p:nvSpPr>
        <p:spPr bwMode="auto">
          <a:xfrm>
            <a:off x="6459538" y="2051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7" name="Rectangle 354"/>
          <p:cNvSpPr>
            <a:spLocks noChangeArrowheads="1"/>
          </p:cNvSpPr>
          <p:nvPr/>
        </p:nvSpPr>
        <p:spPr bwMode="auto">
          <a:xfrm>
            <a:off x="6594475" y="205105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8" name="Rectangle 355"/>
          <p:cNvSpPr>
            <a:spLocks noChangeArrowheads="1"/>
          </p:cNvSpPr>
          <p:nvPr/>
        </p:nvSpPr>
        <p:spPr bwMode="auto">
          <a:xfrm>
            <a:off x="6669088" y="2051050"/>
            <a:ext cx="777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9" name="Rectangle 356"/>
          <p:cNvSpPr>
            <a:spLocks noChangeArrowheads="1"/>
          </p:cNvSpPr>
          <p:nvPr/>
        </p:nvSpPr>
        <p:spPr bwMode="auto">
          <a:xfrm>
            <a:off x="6743700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v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0" name="Rectangle 357"/>
          <p:cNvSpPr>
            <a:spLocks noChangeArrowheads="1"/>
          </p:cNvSpPr>
          <p:nvPr/>
        </p:nvSpPr>
        <p:spPr bwMode="auto">
          <a:xfrm>
            <a:off x="6862763" y="205105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1" name="Rectangle 358"/>
          <p:cNvSpPr>
            <a:spLocks noChangeArrowheads="1"/>
          </p:cNvSpPr>
          <p:nvPr/>
        </p:nvSpPr>
        <p:spPr bwMode="auto">
          <a:xfrm>
            <a:off x="5480050" y="2320925"/>
            <a:ext cx="1731963" cy="333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59"/>
          <p:cNvSpPr>
            <a:spLocks noChangeArrowheads="1"/>
          </p:cNvSpPr>
          <p:nvPr/>
        </p:nvSpPr>
        <p:spPr bwMode="auto">
          <a:xfrm>
            <a:off x="5743575" y="230822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3" name="Rectangle 360"/>
          <p:cNvSpPr>
            <a:spLocks noChangeArrowheads="1"/>
          </p:cNvSpPr>
          <p:nvPr/>
        </p:nvSpPr>
        <p:spPr bwMode="auto">
          <a:xfrm>
            <a:off x="5922963" y="2298700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4" name="Rectangle 361"/>
          <p:cNvSpPr>
            <a:spLocks noChangeArrowheads="1"/>
          </p:cNvSpPr>
          <p:nvPr/>
        </p:nvSpPr>
        <p:spPr bwMode="auto">
          <a:xfrm>
            <a:off x="6027738" y="22987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5" name="Rectangle 362"/>
          <p:cNvSpPr>
            <a:spLocks noChangeArrowheads="1"/>
          </p:cNvSpPr>
          <p:nvPr/>
        </p:nvSpPr>
        <p:spPr bwMode="auto">
          <a:xfrm>
            <a:off x="6146800" y="22987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6" name="Rectangle 363"/>
          <p:cNvSpPr>
            <a:spLocks noChangeArrowheads="1"/>
          </p:cNvSpPr>
          <p:nvPr/>
        </p:nvSpPr>
        <p:spPr bwMode="auto">
          <a:xfrm>
            <a:off x="6281738" y="229870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7" name="Rectangle 364"/>
          <p:cNvSpPr>
            <a:spLocks noChangeArrowheads="1"/>
          </p:cNvSpPr>
          <p:nvPr/>
        </p:nvSpPr>
        <p:spPr bwMode="auto">
          <a:xfrm>
            <a:off x="6430963" y="22987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8" name="Rectangle 365"/>
          <p:cNvSpPr>
            <a:spLocks noChangeArrowheads="1"/>
          </p:cNvSpPr>
          <p:nvPr/>
        </p:nvSpPr>
        <p:spPr bwMode="auto">
          <a:xfrm>
            <a:off x="6550025" y="229870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9" name="Rectangle 366"/>
          <p:cNvSpPr>
            <a:spLocks noChangeArrowheads="1"/>
          </p:cNvSpPr>
          <p:nvPr/>
        </p:nvSpPr>
        <p:spPr bwMode="auto">
          <a:xfrm>
            <a:off x="6699250" y="22987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0" name="Rectangle 367"/>
          <p:cNvSpPr>
            <a:spLocks noChangeArrowheads="1"/>
          </p:cNvSpPr>
          <p:nvPr/>
        </p:nvSpPr>
        <p:spPr bwMode="auto">
          <a:xfrm>
            <a:off x="6818313" y="2298700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1" name="Rectangle 368"/>
          <p:cNvSpPr>
            <a:spLocks noChangeArrowheads="1"/>
          </p:cNvSpPr>
          <p:nvPr/>
        </p:nvSpPr>
        <p:spPr bwMode="auto">
          <a:xfrm>
            <a:off x="1970088" y="19621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369"/>
          <p:cNvSpPr>
            <a:spLocks noChangeArrowheads="1"/>
          </p:cNvSpPr>
          <p:nvPr/>
        </p:nvSpPr>
        <p:spPr bwMode="auto">
          <a:xfrm>
            <a:off x="1970088" y="1962150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370"/>
          <p:cNvSpPr>
            <a:spLocks noChangeArrowheads="1"/>
          </p:cNvSpPr>
          <p:nvPr/>
        </p:nvSpPr>
        <p:spPr bwMode="auto">
          <a:xfrm>
            <a:off x="1992313" y="1985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371"/>
          <p:cNvSpPr>
            <a:spLocks noChangeArrowheads="1"/>
          </p:cNvSpPr>
          <p:nvPr/>
        </p:nvSpPr>
        <p:spPr bwMode="auto">
          <a:xfrm>
            <a:off x="1992313" y="19859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372"/>
          <p:cNvSpPr>
            <a:spLocks noChangeArrowheads="1"/>
          </p:cNvSpPr>
          <p:nvPr/>
        </p:nvSpPr>
        <p:spPr bwMode="auto">
          <a:xfrm>
            <a:off x="2005013" y="1962150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Rectangle 373"/>
          <p:cNvSpPr>
            <a:spLocks noChangeArrowheads="1"/>
          </p:cNvSpPr>
          <p:nvPr/>
        </p:nvSpPr>
        <p:spPr bwMode="auto">
          <a:xfrm>
            <a:off x="2005013" y="19859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Rectangle 374"/>
          <p:cNvSpPr>
            <a:spLocks noChangeArrowheads="1"/>
          </p:cNvSpPr>
          <p:nvPr/>
        </p:nvSpPr>
        <p:spPr bwMode="auto">
          <a:xfrm>
            <a:off x="3676650" y="1962150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Rectangle 375"/>
          <p:cNvSpPr>
            <a:spLocks noChangeArrowheads="1"/>
          </p:cNvSpPr>
          <p:nvPr/>
        </p:nvSpPr>
        <p:spPr bwMode="auto">
          <a:xfrm>
            <a:off x="3676650" y="19859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Rectangle 376"/>
          <p:cNvSpPr>
            <a:spLocks noChangeArrowheads="1"/>
          </p:cNvSpPr>
          <p:nvPr/>
        </p:nvSpPr>
        <p:spPr bwMode="auto">
          <a:xfrm>
            <a:off x="3713163" y="1962150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Rectangle 377"/>
          <p:cNvSpPr>
            <a:spLocks noChangeArrowheads="1"/>
          </p:cNvSpPr>
          <p:nvPr/>
        </p:nvSpPr>
        <p:spPr bwMode="auto">
          <a:xfrm>
            <a:off x="3713163" y="19859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Rectangle 378"/>
          <p:cNvSpPr>
            <a:spLocks noChangeArrowheads="1"/>
          </p:cNvSpPr>
          <p:nvPr/>
        </p:nvSpPr>
        <p:spPr bwMode="auto">
          <a:xfrm>
            <a:off x="5443538" y="1962150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79"/>
          <p:cNvSpPr>
            <a:spLocks noChangeArrowheads="1"/>
          </p:cNvSpPr>
          <p:nvPr/>
        </p:nvSpPr>
        <p:spPr bwMode="auto">
          <a:xfrm>
            <a:off x="5443538" y="1985963"/>
            <a:ext cx="365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Rectangle 380"/>
          <p:cNvSpPr>
            <a:spLocks noChangeArrowheads="1"/>
          </p:cNvSpPr>
          <p:nvPr/>
        </p:nvSpPr>
        <p:spPr bwMode="auto">
          <a:xfrm>
            <a:off x="5480050" y="1962150"/>
            <a:ext cx="173196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Rectangle 381"/>
          <p:cNvSpPr>
            <a:spLocks noChangeArrowheads="1"/>
          </p:cNvSpPr>
          <p:nvPr/>
        </p:nvSpPr>
        <p:spPr bwMode="auto">
          <a:xfrm>
            <a:off x="5480050" y="1985963"/>
            <a:ext cx="173196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Rectangle 382"/>
          <p:cNvSpPr>
            <a:spLocks noChangeArrowheads="1"/>
          </p:cNvSpPr>
          <p:nvPr/>
        </p:nvSpPr>
        <p:spPr bwMode="auto">
          <a:xfrm>
            <a:off x="7237413" y="1962150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Rectangle 383"/>
          <p:cNvSpPr>
            <a:spLocks noChangeArrowheads="1"/>
          </p:cNvSpPr>
          <p:nvPr/>
        </p:nvSpPr>
        <p:spPr bwMode="auto">
          <a:xfrm>
            <a:off x="7213600" y="1962150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Rectangle 384"/>
          <p:cNvSpPr>
            <a:spLocks noChangeArrowheads="1"/>
          </p:cNvSpPr>
          <p:nvPr/>
        </p:nvSpPr>
        <p:spPr bwMode="auto">
          <a:xfrm>
            <a:off x="7213600" y="1985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Rectangle 385"/>
          <p:cNvSpPr>
            <a:spLocks noChangeArrowheads="1"/>
          </p:cNvSpPr>
          <p:nvPr/>
        </p:nvSpPr>
        <p:spPr bwMode="auto">
          <a:xfrm>
            <a:off x="7213600" y="19859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Rectangle 386"/>
          <p:cNvSpPr>
            <a:spLocks noChangeArrowheads="1"/>
          </p:cNvSpPr>
          <p:nvPr/>
        </p:nvSpPr>
        <p:spPr bwMode="auto">
          <a:xfrm>
            <a:off x="1970088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Rectangle 387"/>
          <p:cNvSpPr>
            <a:spLocks noChangeArrowheads="1"/>
          </p:cNvSpPr>
          <p:nvPr/>
        </p:nvSpPr>
        <p:spPr bwMode="auto">
          <a:xfrm>
            <a:off x="1992313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Rectangle 388"/>
          <p:cNvSpPr>
            <a:spLocks noChangeArrowheads="1"/>
          </p:cNvSpPr>
          <p:nvPr/>
        </p:nvSpPr>
        <p:spPr bwMode="auto">
          <a:xfrm>
            <a:off x="3676650" y="1997075"/>
            <a:ext cx="11113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Rectangle 389"/>
          <p:cNvSpPr>
            <a:spLocks noChangeArrowheads="1"/>
          </p:cNvSpPr>
          <p:nvPr/>
        </p:nvSpPr>
        <p:spPr bwMode="auto">
          <a:xfrm>
            <a:off x="3700463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Rectangle 390"/>
          <p:cNvSpPr>
            <a:spLocks noChangeArrowheads="1"/>
          </p:cNvSpPr>
          <p:nvPr/>
        </p:nvSpPr>
        <p:spPr bwMode="auto">
          <a:xfrm>
            <a:off x="5443538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Rectangle 391"/>
          <p:cNvSpPr>
            <a:spLocks noChangeArrowheads="1"/>
          </p:cNvSpPr>
          <p:nvPr/>
        </p:nvSpPr>
        <p:spPr bwMode="auto">
          <a:xfrm>
            <a:off x="5468938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Rectangle 392"/>
          <p:cNvSpPr>
            <a:spLocks noChangeArrowheads="1"/>
          </p:cNvSpPr>
          <p:nvPr/>
        </p:nvSpPr>
        <p:spPr bwMode="auto">
          <a:xfrm>
            <a:off x="7213600" y="1997075"/>
            <a:ext cx="11113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Rectangle 393"/>
          <p:cNvSpPr>
            <a:spLocks noChangeArrowheads="1"/>
          </p:cNvSpPr>
          <p:nvPr/>
        </p:nvSpPr>
        <p:spPr bwMode="auto">
          <a:xfrm>
            <a:off x="7237413" y="1997075"/>
            <a:ext cx="11112" cy="646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Rectangle 394"/>
          <p:cNvSpPr>
            <a:spLocks noChangeArrowheads="1"/>
          </p:cNvSpPr>
          <p:nvPr/>
        </p:nvSpPr>
        <p:spPr bwMode="auto">
          <a:xfrm>
            <a:off x="2005013" y="2681288"/>
            <a:ext cx="1671637" cy="3222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Rectangle 395"/>
          <p:cNvSpPr>
            <a:spLocks noChangeArrowheads="1"/>
          </p:cNvSpPr>
          <p:nvPr/>
        </p:nvSpPr>
        <p:spPr bwMode="auto">
          <a:xfrm>
            <a:off x="2249488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9" name="Rectangle 396"/>
          <p:cNvSpPr>
            <a:spLocks noChangeArrowheads="1"/>
          </p:cNvSpPr>
          <p:nvPr/>
        </p:nvSpPr>
        <p:spPr bwMode="auto">
          <a:xfrm>
            <a:off x="2384425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0" name="Rectangle 397"/>
          <p:cNvSpPr>
            <a:spLocks noChangeArrowheads="1"/>
          </p:cNvSpPr>
          <p:nvPr/>
        </p:nvSpPr>
        <p:spPr bwMode="auto">
          <a:xfrm>
            <a:off x="2519363" y="27336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1" name="Rectangle 398"/>
          <p:cNvSpPr>
            <a:spLocks noChangeArrowheads="1"/>
          </p:cNvSpPr>
          <p:nvPr/>
        </p:nvSpPr>
        <p:spPr bwMode="auto">
          <a:xfrm>
            <a:off x="2586038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2" name="Rectangle 399"/>
          <p:cNvSpPr>
            <a:spLocks noChangeArrowheads="1"/>
          </p:cNvSpPr>
          <p:nvPr/>
        </p:nvSpPr>
        <p:spPr bwMode="auto">
          <a:xfrm>
            <a:off x="2720975" y="27336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3" name="Rectangle 400"/>
          <p:cNvSpPr>
            <a:spLocks noChangeArrowheads="1"/>
          </p:cNvSpPr>
          <p:nvPr/>
        </p:nvSpPr>
        <p:spPr bwMode="auto">
          <a:xfrm>
            <a:off x="2787650" y="2733675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4" name="Rectangle 401"/>
          <p:cNvSpPr>
            <a:spLocks noChangeArrowheads="1"/>
          </p:cNvSpPr>
          <p:nvPr/>
        </p:nvSpPr>
        <p:spPr bwMode="auto">
          <a:xfrm>
            <a:off x="2876550" y="27336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5" name="Rectangle 402"/>
          <p:cNvSpPr>
            <a:spLocks noChangeArrowheads="1"/>
          </p:cNvSpPr>
          <p:nvPr/>
        </p:nvSpPr>
        <p:spPr bwMode="auto">
          <a:xfrm>
            <a:off x="2943225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6" name="Rectangle 403"/>
          <p:cNvSpPr>
            <a:spLocks noChangeArrowheads="1"/>
          </p:cNvSpPr>
          <p:nvPr/>
        </p:nvSpPr>
        <p:spPr bwMode="auto">
          <a:xfrm>
            <a:off x="3078163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7" name="Rectangle 404"/>
          <p:cNvSpPr>
            <a:spLocks noChangeArrowheads="1"/>
          </p:cNvSpPr>
          <p:nvPr/>
        </p:nvSpPr>
        <p:spPr bwMode="auto">
          <a:xfrm>
            <a:off x="3213100" y="273367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8" name="Rectangle 405"/>
          <p:cNvSpPr>
            <a:spLocks noChangeArrowheads="1"/>
          </p:cNvSpPr>
          <p:nvPr/>
        </p:nvSpPr>
        <p:spPr bwMode="auto">
          <a:xfrm>
            <a:off x="3279775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" name="Rectangle 406"/>
          <p:cNvSpPr>
            <a:spLocks noChangeArrowheads="1"/>
          </p:cNvSpPr>
          <p:nvPr/>
        </p:nvSpPr>
        <p:spPr bwMode="auto">
          <a:xfrm>
            <a:off x="2005013" y="3003550"/>
            <a:ext cx="1671637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Rectangle 407"/>
          <p:cNvSpPr>
            <a:spLocks noChangeArrowheads="1"/>
          </p:cNvSpPr>
          <p:nvPr/>
        </p:nvSpPr>
        <p:spPr bwMode="auto">
          <a:xfrm>
            <a:off x="3713163" y="2681288"/>
            <a:ext cx="1730375" cy="3222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Rectangle 408"/>
          <p:cNvSpPr>
            <a:spLocks noChangeArrowheads="1"/>
          </p:cNvSpPr>
          <p:nvPr/>
        </p:nvSpPr>
        <p:spPr bwMode="auto">
          <a:xfrm>
            <a:off x="4511675" y="27336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2" name="Rectangle 409"/>
          <p:cNvSpPr>
            <a:spLocks noChangeArrowheads="1"/>
          </p:cNvSpPr>
          <p:nvPr/>
        </p:nvSpPr>
        <p:spPr bwMode="auto">
          <a:xfrm>
            <a:off x="3713163" y="3003550"/>
            <a:ext cx="1730375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Rectangle 410"/>
          <p:cNvSpPr>
            <a:spLocks noChangeArrowheads="1"/>
          </p:cNvSpPr>
          <p:nvPr/>
        </p:nvSpPr>
        <p:spPr bwMode="auto">
          <a:xfrm>
            <a:off x="5480050" y="2681288"/>
            <a:ext cx="1731963" cy="3222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4" name="Group 612"/>
          <p:cNvGrpSpPr>
            <a:grpSpLocks/>
          </p:cNvGrpSpPr>
          <p:nvPr/>
        </p:nvGrpSpPr>
        <p:grpSpPr bwMode="auto">
          <a:xfrm>
            <a:off x="1970088" y="2644775"/>
            <a:ext cx="5278437" cy="2235200"/>
            <a:chOff x="1583" y="2434"/>
            <a:chExt cx="3325" cy="1408"/>
          </a:xfrm>
        </p:grpSpPr>
        <p:sp>
          <p:nvSpPr>
            <p:cNvPr id="405" name="Rectangle 412"/>
            <p:cNvSpPr>
              <a:spLocks noChangeArrowheads="1"/>
            </p:cNvSpPr>
            <p:nvPr/>
          </p:nvSpPr>
          <p:spPr bwMode="auto">
            <a:xfrm>
              <a:off x="4297" y="2490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06" name="Rectangle 413"/>
            <p:cNvSpPr>
              <a:spLocks noChangeArrowheads="1"/>
            </p:cNvSpPr>
            <p:nvPr/>
          </p:nvSpPr>
          <p:spPr bwMode="auto">
            <a:xfrm>
              <a:off x="3794" y="2660"/>
              <a:ext cx="1091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Rectangle 414"/>
            <p:cNvSpPr>
              <a:spLocks noChangeArrowheads="1"/>
            </p:cNvSpPr>
            <p:nvPr/>
          </p:nvSpPr>
          <p:spPr bwMode="auto">
            <a:xfrm>
              <a:off x="1597" y="243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Rectangle 415"/>
            <p:cNvSpPr>
              <a:spLocks noChangeArrowheads="1"/>
            </p:cNvSpPr>
            <p:nvPr/>
          </p:nvSpPr>
          <p:spPr bwMode="auto">
            <a:xfrm>
              <a:off x="1583" y="243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Rectangle 416"/>
            <p:cNvSpPr>
              <a:spLocks noChangeArrowheads="1"/>
            </p:cNvSpPr>
            <p:nvPr/>
          </p:nvSpPr>
          <p:spPr bwMode="auto">
            <a:xfrm>
              <a:off x="1605" y="2434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Rectangle 417"/>
            <p:cNvSpPr>
              <a:spLocks noChangeArrowheads="1"/>
            </p:cNvSpPr>
            <p:nvPr/>
          </p:nvSpPr>
          <p:spPr bwMode="auto">
            <a:xfrm>
              <a:off x="1605" y="2449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Rectangle 418"/>
            <p:cNvSpPr>
              <a:spLocks noChangeArrowheads="1"/>
            </p:cNvSpPr>
            <p:nvPr/>
          </p:nvSpPr>
          <p:spPr bwMode="auto">
            <a:xfrm>
              <a:off x="2658" y="243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Rectangle 419"/>
            <p:cNvSpPr>
              <a:spLocks noChangeArrowheads="1"/>
            </p:cNvSpPr>
            <p:nvPr/>
          </p:nvSpPr>
          <p:spPr bwMode="auto">
            <a:xfrm>
              <a:off x="2658" y="244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Rectangle 420"/>
            <p:cNvSpPr>
              <a:spLocks noChangeArrowheads="1"/>
            </p:cNvSpPr>
            <p:nvPr/>
          </p:nvSpPr>
          <p:spPr bwMode="auto">
            <a:xfrm>
              <a:off x="2673" y="243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421"/>
            <p:cNvSpPr>
              <a:spLocks noChangeArrowheads="1"/>
            </p:cNvSpPr>
            <p:nvPr/>
          </p:nvSpPr>
          <p:spPr bwMode="auto">
            <a:xfrm>
              <a:off x="2673" y="244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Rectangle 422"/>
            <p:cNvSpPr>
              <a:spLocks noChangeArrowheads="1"/>
            </p:cNvSpPr>
            <p:nvPr/>
          </p:nvSpPr>
          <p:spPr bwMode="auto">
            <a:xfrm>
              <a:off x="2681" y="2434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Rectangle 423"/>
            <p:cNvSpPr>
              <a:spLocks noChangeArrowheads="1"/>
            </p:cNvSpPr>
            <p:nvPr/>
          </p:nvSpPr>
          <p:spPr bwMode="auto">
            <a:xfrm>
              <a:off x="2681" y="2449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Rectangle 424"/>
            <p:cNvSpPr>
              <a:spLocks noChangeArrowheads="1"/>
            </p:cNvSpPr>
            <p:nvPr/>
          </p:nvSpPr>
          <p:spPr bwMode="auto">
            <a:xfrm>
              <a:off x="3771" y="243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Rectangle 425"/>
            <p:cNvSpPr>
              <a:spLocks noChangeArrowheads="1"/>
            </p:cNvSpPr>
            <p:nvPr/>
          </p:nvSpPr>
          <p:spPr bwMode="auto">
            <a:xfrm>
              <a:off x="3771" y="244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" name="Rectangle 426"/>
            <p:cNvSpPr>
              <a:spLocks noChangeArrowheads="1"/>
            </p:cNvSpPr>
            <p:nvPr/>
          </p:nvSpPr>
          <p:spPr bwMode="auto">
            <a:xfrm>
              <a:off x="3787" y="243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Rectangle 427"/>
            <p:cNvSpPr>
              <a:spLocks noChangeArrowheads="1"/>
            </p:cNvSpPr>
            <p:nvPr/>
          </p:nvSpPr>
          <p:spPr bwMode="auto">
            <a:xfrm>
              <a:off x="3787" y="244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Rectangle 428"/>
            <p:cNvSpPr>
              <a:spLocks noChangeArrowheads="1"/>
            </p:cNvSpPr>
            <p:nvPr/>
          </p:nvSpPr>
          <p:spPr bwMode="auto">
            <a:xfrm>
              <a:off x="3794" y="2434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Rectangle 429"/>
            <p:cNvSpPr>
              <a:spLocks noChangeArrowheads="1"/>
            </p:cNvSpPr>
            <p:nvPr/>
          </p:nvSpPr>
          <p:spPr bwMode="auto">
            <a:xfrm>
              <a:off x="3794" y="2449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Rectangle 430"/>
            <p:cNvSpPr>
              <a:spLocks noChangeArrowheads="1"/>
            </p:cNvSpPr>
            <p:nvPr/>
          </p:nvSpPr>
          <p:spPr bwMode="auto">
            <a:xfrm>
              <a:off x="4901" y="243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Rectangle 431"/>
            <p:cNvSpPr>
              <a:spLocks noChangeArrowheads="1"/>
            </p:cNvSpPr>
            <p:nvPr/>
          </p:nvSpPr>
          <p:spPr bwMode="auto">
            <a:xfrm>
              <a:off x="4886" y="2434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Rectangle 432"/>
            <p:cNvSpPr>
              <a:spLocks noChangeArrowheads="1"/>
            </p:cNvSpPr>
            <p:nvPr/>
          </p:nvSpPr>
          <p:spPr bwMode="auto">
            <a:xfrm>
              <a:off x="1583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Rectangle 433"/>
            <p:cNvSpPr>
              <a:spLocks noChangeArrowheads="1"/>
            </p:cNvSpPr>
            <p:nvPr/>
          </p:nvSpPr>
          <p:spPr bwMode="auto">
            <a:xfrm>
              <a:off x="1597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" name="Rectangle 434"/>
            <p:cNvSpPr>
              <a:spLocks noChangeArrowheads="1"/>
            </p:cNvSpPr>
            <p:nvPr/>
          </p:nvSpPr>
          <p:spPr bwMode="auto">
            <a:xfrm>
              <a:off x="2658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Rectangle 435"/>
            <p:cNvSpPr>
              <a:spLocks noChangeArrowheads="1"/>
            </p:cNvSpPr>
            <p:nvPr/>
          </p:nvSpPr>
          <p:spPr bwMode="auto">
            <a:xfrm>
              <a:off x="2673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" name="Rectangle 436"/>
            <p:cNvSpPr>
              <a:spLocks noChangeArrowheads="1"/>
            </p:cNvSpPr>
            <p:nvPr/>
          </p:nvSpPr>
          <p:spPr bwMode="auto">
            <a:xfrm>
              <a:off x="3771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Rectangle 437"/>
            <p:cNvSpPr>
              <a:spLocks noChangeArrowheads="1"/>
            </p:cNvSpPr>
            <p:nvPr/>
          </p:nvSpPr>
          <p:spPr bwMode="auto">
            <a:xfrm>
              <a:off x="3787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" name="Rectangle 438"/>
            <p:cNvSpPr>
              <a:spLocks noChangeArrowheads="1"/>
            </p:cNvSpPr>
            <p:nvPr/>
          </p:nvSpPr>
          <p:spPr bwMode="auto">
            <a:xfrm>
              <a:off x="4886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Rectangle 439"/>
            <p:cNvSpPr>
              <a:spLocks noChangeArrowheads="1"/>
            </p:cNvSpPr>
            <p:nvPr/>
          </p:nvSpPr>
          <p:spPr bwMode="auto">
            <a:xfrm>
              <a:off x="4901" y="2457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" name="Rectangle 440"/>
            <p:cNvSpPr>
              <a:spLocks noChangeArrowheads="1"/>
            </p:cNvSpPr>
            <p:nvPr/>
          </p:nvSpPr>
          <p:spPr bwMode="auto">
            <a:xfrm>
              <a:off x="1605" y="2739"/>
              <a:ext cx="1053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Rectangle 441"/>
            <p:cNvSpPr>
              <a:spLocks noChangeArrowheads="1"/>
            </p:cNvSpPr>
            <p:nvPr/>
          </p:nvSpPr>
          <p:spPr bwMode="auto">
            <a:xfrm>
              <a:off x="1759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5" name="Rectangle 442"/>
            <p:cNvSpPr>
              <a:spLocks noChangeArrowheads="1"/>
            </p:cNvSpPr>
            <p:nvPr/>
          </p:nvSpPr>
          <p:spPr bwMode="auto">
            <a:xfrm>
              <a:off x="1844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6" name="Rectangle 443"/>
            <p:cNvSpPr>
              <a:spLocks noChangeArrowheads="1"/>
            </p:cNvSpPr>
            <p:nvPr/>
          </p:nvSpPr>
          <p:spPr bwMode="auto">
            <a:xfrm>
              <a:off x="1929" y="2772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7" name="Rectangle 444"/>
            <p:cNvSpPr>
              <a:spLocks noChangeArrowheads="1"/>
            </p:cNvSpPr>
            <p:nvPr/>
          </p:nvSpPr>
          <p:spPr bwMode="auto">
            <a:xfrm>
              <a:off x="1971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8" name="Rectangle 445"/>
            <p:cNvSpPr>
              <a:spLocks noChangeArrowheads="1"/>
            </p:cNvSpPr>
            <p:nvPr/>
          </p:nvSpPr>
          <p:spPr bwMode="auto">
            <a:xfrm>
              <a:off x="2056" y="2772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9" name="Rectangle 446"/>
            <p:cNvSpPr>
              <a:spLocks noChangeArrowheads="1"/>
            </p:cNvSpPr>
            <p:nvPr/>
          </p:nvSpPr>
          <p:spPr bwMode="auto">
            <a:xfrm>
              <a:off x="2098" y="2772"/>
              <a:ext cx="14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0" name="Rectangle 447"/>
            <p:cNvSpPr>
              <a:spLocks noChangeArrowheads="1"/>
            </p:cNvSpPr>
            <p:nvPr/>
          </p:nvSpPr>
          <p:spPr bwMode="auto">
            <a:xfrm>
              <a:off x="2154" y="2772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1" name="Rectangle 448"/>
            <p:cNvSpPr>
              <a:spLocks noChangeArrowheads="1"/>
            </p:cNvSpPr>
            <p:nvPr/>
          </p:nvSpPr>
          <p:spPr bwMode="auto">
            <a:xfrm>
              <a:off x="2196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2" name="Rectangle 449"/>
            <p:cNvSpPr>
              <a:spLocks noChangeArrowheads="1"/>
            </p:cNvSpPr>
            <p:nvPr/>
          </p:nvSpPr>
          <p:spPr bwMode="auto">
            <a:xfrm>
              <a:off x="2281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3" name="Rectangle 450"/>
            <p:cNvSpPr>
              <a:spLocks noChangeArrowheads="1"/>
            </p:cNvSpPr>
            <p:nvPr/>
          </p:nvSpPr>
          <p:spPr bwMode="auto">
            <a:xfrm>
              <a:off x="2366" y="2772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4" name="Rectangle 451"/>
            <p:cNvSpPr>
              <a:spLocks noChangeArrowheads="1"/>
            </p:cNvSpPr>
            <p:nvPr/>
          </p:nvSpPr>
          <p:spPr bwMode="auto">
            <a:xfrm>
              <a:off x="2408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5" name="Rectangle 452"/>
            <p:cNvSpPr>
              <a:spLocks noChangeArrowheads="1"/>
            </p:cNvSpPr>
            <p:nvPr/>
          </p:nvSpPr>
          <p:spPr bwMode="auto">
            <a:xfrm>
              <a:off x="1605" y="2942"/>
              <a:ext cx="1053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" name="Rectangle 453"/>
            <p:cNvSpPr>
              <a:spLocks noChangeArrowheads="1"/>
            </p:cNvSpPr>
            <p:nvPr/>
          </p:nvSpPr>
          <p:spPr bwMode="auto">
            <a:xfrm>
              <a:off x="2681" y="2739"/>
              <a:ext cx="1090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7" name="Rectangle 454"/>
            <p:cNvSpPr>
              <a:spLocks noChangeArrowheads="1"/>
            </p:cNvSpPr>
            <p:nvPr/>
          </p:nvSpPr>
          <p:spPr bwMode="auto">
            <a:xfrm>
              <a:off x="3184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8" name="Rectangle 455"/>
            <p:cNvSpPr>
              <a:spLocks noChangeArrowheads="1"/>
            </p:cNvSpPr>
            <p:nvPr/>
          </p:nvSpPr>
          <p:spPr bwMode="auto">
            <a:xfrm>
              <a:off x="2681" y="2942"/>
              <a:ext cx="1090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" name="Rectangle 456"/>
            <p:cNvSpPr>
              <a:spLocks noChangeArrowheads="1"/>
            </p:cNvSpPr>
            <p:nvPr/>
          </p:nvSpPr>
          <p:spPr bwMode="auto">
            <a:xfrm>
              <a:off x="3794" y="2739"/>
              <a:ext cx="1091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" name="Rectangle 457"/>
            <p:cNvSpPr>
              <a:spLocks noChangeArrowheads="1"/>
            </p:cNvSpPr>
            <p:nvPr/>
          </p:nvSpPr>
          <p:spPr bwMode="auto">
            <a:xfrm>
              <a:off x="4297" y="2772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8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51" name="Rectangle 458"/>
            <p:cNvSpPr>
              <a:spLocks noChangeArrowheads="1"/>
            </p:cNvSpPr>
            <p:nvPr/>
          </p:nvSpPr>
          <p:spPr bwMode="auto">
            <a:xfrm>
              <a:off x="3794" y="2942"/>
              <a:ext cx="1091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Rectangle 459"/>
            <p:cNvSpPr>
              <a:spLocks noChangeArrowheads="1"/>
            </p:cNvSpPr>
            <p:nvPr/>
          </p:nvSpPr>
          <p:spPr bwMode="auto">
            <a:xfrm>
              <a:off x="1597" y="2716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" name="Rectangle 460"/>
            <p:cNvSpPr>
              <a:spLocks noChangeArrowheads="1"/>
            </p:cNvSpPr>
            <p:nvPr/>
          </p:nvSpPr>
          <p:spPr bwMode="auto">
            <a:xfrm>
              <a:off x="1583" y="2716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Rectangle 461"/>
            <p:cNvSpPr>
              <a:spLocks noChangeArrowheads="1"/>
            </p:cNvSpPr>
            <p:nvPr/>
          </p:nvSpPr>
          <p:spPr bwMode="auto">
            <a:xfrm>
              <a:off x="1605" y="2716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" name="Rectangle 462"/>
            <p:cNvSpPr>
              <a:spLocks noChangeArrowheads="1"/>
            </p:cNvSpPr>
            <p:nvPr/>
          </p:nvSpPr>
          <p:spPr bwMode="auto">
            <a:xfrm>
              <a:off x="1605" y="2731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" name="Rectangle 463"/>
            <p:cNvSpPr>
              <a:spLocks noChangeArrowheads="1"/>
            </p:cNvSpPr>
            <p:nvPr/>
          </p:nvSpPr>
          <p:spPr bwMode="auto">
            <a:xfrm>
              <a:off x="2658" y="271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" name="Rectangle 464"/>
            <p:cNvSpPr>
              <a:spLocks noChangeArrowheads="1"/>
            </p:cNvSpPr>
            <p:nvPr/>
          </p:nvSpPr>
          <p:spPr bwMode="auto">
            <a:xfrm>
              <a:off x="2658" y="273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" name="Rectangle 465"/>
            <p:cNvSpPr>
              <a:spLocks noChangeArrowheads="1"/>
            </p:cNvSpPr>
            <p:nvPr/>
          </p:nvSpPr>
          <p:spPr bwMode="auto">
            <a:xfrm>
              <a:off x="2673" y="271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" name="Rectangle 466"/>
            <p:cNvSpPr>
              <a:spLocks noChangeArrowheads="1"/>
            </p:cNvSpPr>
            <p:nvPr/>
          </p:nvSpPr>
          <p:spPr bwMode="auto">
            <a:xfrm>
              <a:off x="2673" y="273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Rectangle 467"/>
            <p:cNvSpPr>
              <a:spLocks noChangeArrowheads="1"/>
            </p:cNvSpPr>
            <p:nvPr/>
          </p:nvSpPr>
          <p:spPr bwMode="auto">
            <a:xfrm>
              <a:off x="2681" y="2716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Rectangle 468"/>
            <p:cNvSpPr>
              <a:spLocks noChangeArrowheads="1"/>
            </p:cNvSpPr>
            <p:nvPr/>
          </p:nvSpPr>
          <p:spPr bwMode="auto">
            <a:xfrm>
              <a:off x="2681" y="2731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" name="Rectangle 469"/>
            <p:cNvSpPr>
              <a:spLocks noChangeArrowheads="1"/>
            </p:cNvSpPr>
            <p:nvPr/>
          </p:nvSpPr>
          <p:spPr bwMode="auto">
            <a:xfrm>
              <a:off x="3771" y="271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Rectangle 470"/>
            <p:cNvSpPr>
              <a:spLocks noChangeArrowheads="1"/>
            </p:cNvSpPr>
            <p:nvPr/>
          </p:nvSpPr>
          <p:spPr bwMode="auto">
            <a:xfrm>
              <a:off x="3771" y="273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Rectangle 471"/>
            <p:cNvSpPr>
              <a:spLocks noChangeArrowheads="1"/>
            </p:cNvSpPr>
            <p:nvPr/>
          </p:nvSpPr>
          <p:spPr bwMode="auto">
            <a:xfrm>
              <a:off x="3787" y="271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Rectangle 472"/>
            <p:cNvSpPr>
              <a:spLocks noChangeArrowheads="1"/>
            </p:cNvSpPr>
            <p:nvPr/>
          </p:nvSpPr>
          <p:spPr bwMode="auto">
            <a:xfrm>
              <a:off x="3787" y="273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Rectangle 473"/>
            <p:cNvSpPr>
              <a:spLocks noChangeArrowheads="1"/>
            </p:cNvSpPr>
            <p:nvPr/>
          </p:nvSpPr>
          <p:spPr bwMode="auto">
            <a:xfrm>
              <a:off x="3794" y="2716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7" name="Rectangle 474"/>
            <p:cNvSpPr>
              <a:spLocks noChangeArrowheads="1"/>
            </p:cNvSpPr>
            <p:nvPr/>
          </p:nvSpPr>
          <p:spPr bwMode="auto">
            <a:xfrm>
              <a:off x="3794" y="2731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" name="Rectangle 475"/>
            <p:cNvSpPr>
              <a:spLocks noChangeArrowheads="1"/>
            </p:cNvSpPr>
            <p:nvPr/>
          </p:nvSpPr>
          <p:spPr bwMode="auto">
            <a:xfrm>
              <a:off x="4901" y="2716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Rectangle 476"/>
            <p:cNvSpPr>
              <a:spLocks noChangeArrowheads="1"/>
            </p:cNvSpPr>
            <p:nvPr/>
          </p:nvSpPr>
          <p:spPr bwMode="auto">
            <a:xfrm>
              <a:off x="4886" y="2716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" name="Rectangle 477"/>
            <p:cNvSpPr>
              <a:spLocks noChangeArrowheads="1"/>
            </p:cNvSpPr>
            <p:nvPr/>
          </p:nvSpPr>
          <p:spPr bwMode="auto">
            <a:xfrm>
              <a:off x="1583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Rectangle 478"/>
            <p:cNvSpPr>
              <a:spLocks noChangeArrowheads="1"/>
            </p:cNvSpPr>
            <p:nvPr/>
          </p:nvSpPr>
          <p:spPr bwMode="auto">
            <a:xfrm>
              <a:off x="1597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Rectangle 479"/>
            <p:cNvSpPr>
              <a:spLocks noChangeArrowheads="1"/>
            </p:cNvSpPr>
            <p:nvPr/>
          </p:nvSpPr>
          <p:spPr bwMode="auto">
            <a:xfrm>
              <a:off x="2658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Rectangle 480"/>
            <p:cNvSpPr>
              <a:spLocks noChangeArrowheads="1"/>
            </p:cNvSpPr>
            <p:nvPr/>
          </p:nvSpPr>
          <p:spPr bwMode="auto">
            <a:xfrm>
              <a:off x="2673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" name="Rectangle 481"/>
            <p:cNvSpPr>
              <a:spLocks noChangeArrowheads="1"/>
            </p:cNvSpPr>
            <p:nvPr/>
          </p:nvSpPr>
          <p:spPr bwMode="auto">
            <a:xfrm>
              <a:off x="3771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Rectangle 482"/>
            <p:cNvSpPr>
              <a:spLocks noChangeArrowheads="1"/>
            </p:cNvSpPr>
            <p:nvPr/>
          </p:nvSpPr>
          <p:spPr bwMode="auto">
            <a:xfrm>
              <a:off x="3787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Rectangle 483"/>
            <p:cNvSpPr>
              <a:spLocks noChangeArrowheads="1"/>
            </p:cNvSpPr>
            <p:nvPr/>
          </p:nvSpPr>
          <p:spPr bwMode="auto">
            <a:xfrm>
              <a:off x="4886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" name="Rectangle 484"/>
            <p:cNvSpPr>
              <a:spLocks noChangeArrowheads="1"/>
            </p:cNvSpPr>
            <p:nvPr/>
          </p:nvSpPr>
          <p:spPr bwMode="auto">
            <a:xfrm>
              <a:off x="4901" y="2739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8" name="Rectangle 485"/>
            <p:cNvSpPr>
              <a:spLocks noChangeArrowheads="1"/>
            </p:cNvSpPr>
            <p:nvPr/>
          </p:nvSpPr>
          <p:spPr bwMode="auto">
            <a:xfrm>
              <a:off x="1605" y="3020"/>
              <a:ext cx="1053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" name="Rectangle 486"/>
            <p:cNvSpPr>
              <a:spLocks noChangeArrowheads="1"/>
            </p:cNvSpPr>
            <p:nvPr/>
          </p:nvSpPr>
          <p:spPr bwMode="auto">
            <a:xfrm>
              <a:off x="1759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0" name="Rectangle 487"/>
            <p:cNvSpPr>
              <a:spLocks noChangeArrowheads="1"/>
            </p:cNvSpPr>
            <p:nvPr/>
          </p:nvSpPr>
          <p:spPr bwMode="auto">
            <a:xfrm>
              <a:off x="1844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1" name="Rectangle 488"/>
            <p:cNvSpPr>
              <a:spLocks noChangeArrowheads="1"/>
            </p:cNvSpPr>
            <p:nvPr/>
          </p:nvSpPr>
          <p:spPr bwMode="auto">
            <a:xfrm>
              <a:off x="1929" y="3053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2" name="Rectangle 489"/>
            <p:cNvSpPr>
              <a:spLocks noChangeArrowheads="1"/>
            </p:cNvSpPr>
            <p:nvPr/>
          </p:nvSpPr>
          <p:spPr bwMode="auto">
            <a:xfrm>
              <a:off x="1971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3" name="Rectangle 490"/>
            <p:cNvSpPr>
              <a:spLocks noChangeArrowheads="1"/>
            </p:cNvSpPr>
            <p:nvPr/>
          </p:nvSpPr>
          <p:spPr bwMode="auto">
            <a:xfrm>
              <a:off x="2056" y="3053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4" name="Rectangle 491"/>
            <p:cNvSpPr>
              <a:spLocks noChangeArrowheads="1"/>
            </p:cNvSpPr>
            <p:nvPr/>
          </p:nvSpPr>
          <p:spPr bwMode="auto">
            <a:xfrm>
              <a:off x="2098" y="3053"/>
              <a:ext cx="14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5" name="Rectangle 492"/>
            <p:cNvSpPr>
              <a:spLocks noChangeArrowheads="1"/>
            </p:cNvSpPr>
            <p:nvPr/>
          </p:nvSpPr>
          <p:spPr bwMode="auto">
            <a:xfrm>
              <a:off x="2154" y="3053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6" name="Rectangle 493"/>
            <p:cNvSpPr>
              <a:spLocks noChangeArrowheads="1"/>
            </p:cNvSpPr>
            <p:nvPr/>
          </p:nvSpPr>
          <p:spPr bwMode="auto">
            <a:xfrm>
              <a:off x="2196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7" name="Rectangle 494"/>
            <p:cNvSpPr>
              <a:spLocks noChangeArrowheads="1"/>
            </p:cNvSpPr>
            <p:nvPr/>
          </p:nvSpPr>
          <p:spPr bwMode="auto">
            <a:xfrm>
              <a:off x="2281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8" name="Rectangle 495"/>
            <p:cNvSpPr>
              <a:spLocks noChangeArrowheads="1"/>
            </p:cNvSpPr>
            <p:nvPr/>
          </p:nvSpPr>
          <p:spPr bwMode="auto">
            <a:xfrm>
              <a:off x="2366" y="3053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9" name="Rectangle 496"/>
            <p:cNvSpPr>
              <a:spLocks noChangeArrowheads="1"/>
            </p:cNvSpPr>
            <p:nvPr/>
          </p:nvSpPr>
          <p:spPr bwMode="auto">
            <a:xfrm>
              <a:off x="2408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CC66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0" name="Rectangle 497"/>
            <p:cNvSpPr>
              <a:spLocks noChangeArrowheads="1"/>
            </p:cNvSpPr>
            <p:nvPr/>
          </p:nvSpPr>
          <p:spPr bwMode="auto">
            <a:xfrm>
              <a:off x="1605" y="3223"/>
              <a:ext cx="1053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Rectangle 498"/>
            <p:cNvSpPr>
              <a:spLocks noChangeArrowheads="1"/>
            </p:cNvSpPr>
            <p:nvPr/>
          </p:nvSpPr>
          <p:spPr bwMode="auto">
            <a:xfrm>
              <a:off x="2681" y="3020"/>
              <a:ext cx="1090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Rectangle 499"/>
            <p:cNvSpPr>
              <a:spLocks noChangeArrowheads="1"/>
            </p:cNvSpPr>
            <p:nvPr/>
          </p:nvSpPr>
          <p:spPr bwMode="auto">
            <a:xfrm>
              <a:off x="3184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3" name="Rectangle 500"/>
            <p:cNvSpPr>
              <a:spLocks noChangeArrowheads="1"/>
            </p:cNvSpPr>
            <p:nvPr/>
          </p:nvSpPr>
          <p:spPr bwMode="auto">
            <a:xfrm>
              <a:off x="2681" y="3223"/>
              <a:ext cx="1090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Rectangle 501"/>
            <p:cNvSpPr>
              <a:spLocks noChangeArrowheads="1"/>
            </p:cNvSpPr>
            <p:nvPr/>
          </p:nvSpPr>
          <p:spPr bwMode="auto">
            <a:xfrm>
              <a:off x="3794" y="3020"/>
              <a:ext cx="1091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Rectangle 502"/>
            <p:cNvSpPr>
              <a:spLocks noChangeArrowheads="1"/>
            </p:cNvSpPr>
            <p:nvPr/>
          </p:nvSpPr>
          <p:spPr bwMode="auto">
            <a:xfrm>
              <a:off x="4254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6" name="Rectangle 503"/>
            <p:cNvSpPr>
              <a:spLocks noChangeArrowheads="1"/>
            </p:cNvSpPr>
            <p:nvPr/>
          </p:nvSpPr>
          <p:spPr bwMode="auto">
            <a:xfrm>
              <a:off x="4339" y="3053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7" name="Rectangle 504"/>
            <p:cNvSpPr>
              <a:spLocks noChangeArrowheads="1"/>
            </p:cNvSpPr>
            <p:nvPr/>
          </p:nvSpPr>
          <p:spPr bwMode="auto">
            <a:xfrm>
              <a:off x="3794" y="3223"/>
              <a:ext cx="1091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Rectangle 505"/>
            <p:cNvSpPr>
              <a:spLocks noChangeArrowheads="1"/>
            </p:cNvSpPr>
            <p:nvPr/>
          </p:nvSpPr>
          <p:spPr bwMode="auto">
            <a:xfrm>
              <a:off x="1597" y="2998"/>
              <a:ext cx="7" cy="2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Rectangle 506"/>
            <p:cNvSpPr>
              <a:spLocks noChangeArrowheads="1"/>
            </p:cNvSpPr>
            <p:nvPr/>
          </p:nvSpPr>
          <p:spPr bwMode="auto">
            <a:xfrm>
              <a:off x="1583" y="2998"/>
              <a:ext cx="7" cy="2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Rectangle 507"/>
            <p:cNvSpPr>
              <a:spLocks noChangeArrowheads="1"/>
            </p:cNvSpPr>
            <p:nvPr/>
          </p:nvSpPr>
          <p:spPr bwMode="auto">
            <a:xfrm>
              <a:off x="1605" y="2998"/>
              <a:ext cx="1053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Rectangle 508"/>
            <p:cNvSpPr>
              <a:spLocks noChangeArrowheads="1"/>
            </p:cNvSpPr>
            <p:nvPr/>
          </p:nvSpPr>
          <p:spPr bwMode="auto">
            <a:xfrm>
              <a:off x="1605" y="3012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Rectangle 509"/>
            <p:cNvSpPr>
              <a:spLocks noChangeArrowheads="1"/>
            </p:cNvSpPr>
            <p:nvPr/>
          </p:nvSpPr>
          <p:spPr bwMode="auto">
            <a:xfrm>
              <a:off x="2658" y="2998"/>
              <a:ext cx="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Rectangle 510"/>
            <p:cNvSpPr>
              <a:spLocks noChangeArrowheads="1"/>
            </p:cNvSpPr>
            <p:nvPr/>
          </p:nvSpPr>
          <p:spPr bwMode="auto">
            <a:xfrm>
              <a:off x="2658" y="3012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" name="Rectangle 511"/>
            <p:cNvSpPr>
              <a:spLocks noChangeArrowheads="1"/>
            </p:cNvSpPr>
            <p:nvPr/>
          </p:nvSpPr>
          <p:spPr bwMode="auto">
            <a:xfrm>
              <a:off x="2673" y="2998"/>
              <a:ext cx="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Rectangle 512"/>
            <p:cNvSpPr>
              <a:spLocks noChangeArrowheads="1"/>
            </p:cNvSpPr>
            <p:nvPr/>
          </p:nvSpPr>
          <p:spPr bwMode="auto">
            <a:xfrm>
              <a:off x="2673" y="3012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513"/>
            <p:cNvSpPr>
              <a:spLocks noChangeArrowheads="1"/>
            </p:cNvSpPr>
            <p:nvPr/>
          </p:nvSpPr>
          <p:spPr bwMode="auto">
            <a:xfrm>
              <a:off x="2681" y="2998"/>
              <a:ext cx="109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" name="Rectangle 514"/>
            <p:cNvSpPr>
              <a:spLocks noChangeArrowheads="1"/>
            </p:cNvSpPr>
            <p:nvPr/>
          </p:nvSpPr>
          <p:spPr bwMode="auto">
            <a:xfrm>
              <a:off x="2681" y="3012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Rectangle 515"/>
            <p:cNvSpPr>
              <a:spLocks noChangeArrowheads="1"/>
            </p:cNvSpPr>
            <p:nvPr/>
          </p:nvSpPr>
          <p:spPr bwMode="auto">
            <a:xfrm>
              <a:off x="3771" y="2998"/>
              <a:ext cx="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Rectangle 516"/>
            <p:cNvSpPr>
              <a:spLocks noChangeArrowheads="1"/>
            </p:cNvSpPr>
            <p:nvPr/>
          </p:nvSpPr>
          <p:spPr bwMode="auto">
            <a:xfrm>
              <a:off x="3771" y="3012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0" name="Rectangle 517"/>
            <p:cNvSpPr>
              <a:spLocks noChangeArrowheads="1"/>
            </p:cNvSpPr>
            <p:nvPr/>
          </p:nvSpPr>
          <p:spPr bwMode="auto">
            <a:xfrm>
              <a:off x="3787" y="2998"/>
              <a:ext cx="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1" name="Rectangle 518"/>
            <p:cNvSpPr>
              <a:spLocks noChangeArrowheads="1"/>
            </p:cNvSpPr>
            <p:nvPr/>
          </p:nvSpPr>
          <p:spPr bwMode="auto">
            <a:xfrm>
              <a:off x="3787" y="3012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" name="Rectangle 519"/>
            <p:cNvSpPr>
              <a:spLocks noChangeArrowheads="1"/>
            </p:cNvSpPr>
            <p:nvPr/>
          </p:nvSpPr>
          <p:spPr bwMode="auto">
            <a:xfrm>
              <a:off x="3794" y="2998"/>
              <a:ext cx="1091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" name="Rectangle 520"/>
            <p:cNvSpPr>
              <a:spLocks noChangeArrowheads="1"/>
            </p:cNvSpPr>
            <p:nvPr/>
          </p:nvSpPr>
          <p:spPr bwMode="auto">
            <a:xfrm>
              <a:off x="3794" y="3012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" name="Rectangle 521"/>
            <p:cNvSpPr>
              <a:spLocks noChangeArrowheads="1"/>
            </p:cNvSpPr>
            <p:nvPr/>
          </p:nvSpPr>
          <p:spPr bwMode="auto">
            <a:xfrm>
              <a:off x="4901" y="2998"/>
              <a:ext cx="7" cy="2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" name="Rectangle 522"/>
            <p:cNvSpPr>
              <a:spLocks noChangeArrowheads="1"/>
            </p:cNvSpPr>
            <p:nvPr/>
          </p:nvSpPr>
          <p:spPr bwMode="auto">
            <a:xfrm>
              <a:off x="4886" y="2998"/>
              <a:ext cx="7" cy="21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" name="Rectangle 523"/>
            <p:cNvSpPr>
              <a:spLocks noChangeArrowheads="1"/>
            </p:cNvSpPr>
            <p:nvPr/>
          </p:nvSpPr>
          <p:spPr bwMode="auto">
            <a:xfrm>
              <a:off x="1583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" name="Rectangle 524"/>
            <p:cNvSpPr>
              <a:spLocks noChangeArrowheads="1"/>
            </p:cNvSpPr>
            <p:nvPr/>
          </p:nvSpPr>
          <p:spPr bwMode="auto">
            <a:xfrm>
              <a:off x="1597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" name="Rectangle 525"/>
            <p:cNvSpPr>
              <a:spLocks noChangeArrowheads="1"/>
            </p:cNvSpPr>
            <p:nvPr/>
          </p:nvSpPr>
          <p:spPr bwMode="auto">
            <a:xfrm>
              <a:off x="2658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" name="Rectangle 526"/>
            <p:cNvSpPr>
              <a:spLocks noChangeArrowheads="1"/>
            </p:cNvSpPr>
            <p:nvPr/>
          </p:nvSpPr>
          <p:spPr bwMode="auto">
            <a:xfrm>
              <a:off x="2673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" name="Rectangle 527"/>
            <p:cNvSpPr>
              <a:spLocks noChangeArrowheads="1"/>
            </p:cNvSpPr>
            <p:nvPr/>
          </p:nvSpPr>
          <p:spPr bwMode="auto">
            <a:xfrm>
              <a:off x="3771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" name="Rectangle 528"/>
            <p:cNvSpPr>
              <a:spLocks noChangeArrowheads="1"/>
            </p:cNvSpPr>
            <p:nvPr/>
          </p:nvSpPr>
          <p:spPr bwMode="auto">
            <a:xfrm>
              <a:off x="3787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" name="Rectangle 529"/>
            <p:cNvSpPr>
              <a:spLocks noChangeArrowheads="1"/>
            </p:cNvSpPr>
            <p:nvPr/>
          </p:nvSpPr>
          <p:spPr bwMode="auto">
            <a:xfrm>
              <a:off x="4886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" name="Rectangle 530"/>
            <p:cNvSpPr>
              <a:spLocks noChangeArrowheads="1"/>
            </p:cNvSpPr>
            <p:nvPr/>
          </p:nvSpPr>
          <p:spPr bwMode="auto">
            <a:xfrm>
              <a:off x="4901" y="3020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Rectangle 531"/>
            <p:cNvSpPr>
              <a:spLocks noChangeArrowheads="1"/>
            </p:cNvSpPr>
            <p:nvPr/>
          </p:nvSpPr>
          <p:spPr bwMode="auto">
            <a:xfrm>
              <a:off x="1605" y="3302"/>
              <a:ext cx="1053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" name="Rectangle 532"/>
            <p:cNvSpPr>
              <a:spLocks noChangeArrowheads="1"/>
            </p:cNvSpPr>
            <p:nvPr/>
          </p:nvSpPr>
          <p:spPr bwMode="auto">
            <a:xfrm>
              <a:off x="1759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6" name="Rectangle 533"/>
            <p:cNvSpPr>
              <a:spLocks noChangeArrowheads="1"/>
            </p:cNvSpPr>
            <p:nvPr/>
          </p:nvSpPr>
          <p:spPr bwMode="auto">
            <a:xfrm>
              <a:off x="1844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7" name="Rectangle 534"/>
            <p:cNvSpPr>
              <a:spLocks noChangeArrowheads="1"/>
            </p:cNvSpPr>
            <p:nvPr/>
          </p:nvSpPr>
          <p:spPr bwMode="auto">
            <a:xfrm>
              <a:off x="1929" y="3335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8" name="Rectangle 535"/>
            <p:cNvSpPr>
              <a:spLocks noChangeArrowheads="1"/>
            </p:cNvSpPr>
            <p:nvPr/>
          </p:nvSpPr>
          <p:spPr bwMode="auto">
            <a:xfrm>
              <a:off x="1971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9" name="Rectangle 536"/>
            <p:cNvSpPr>
              <a:spLocks noChangeArrowheads="1"/>
            </p:cNvSpPr>
            <p:nvPr/>
          </p:nvSpPr>
          <p:spPr bwMode="auto">
            <a:xfrm>
              <a:off x="2056" y="3335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0" name="Rectangle 537"/>
            <p:cNvSpPr>
              <a:spLocks noChangeArrowheads="1"/>
            </p:cNvSpPr>
            <p:nvPr/>
          </p:nvSpPr>
          <p:spPr bwMode="auto">
            <a:xfrm>
              <a:off x="2098" y="3335"/>
              <a:ext cx="14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1" name="Rectangle 538"/>
            <p:cNvSpPr>
              <a:spLocks noChangeArrowheads="1"/>
            </p:cNvSpPr>
            <p:nvPr/>
          </p:nvSpPr>
          <p:spPr bwMode="auto">
            <a:xfrm>
              <a:off x="2154" y="3335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2" name="Rectangle 539"/>
            <p:cNvSpPr>
              <a:spLocks noChangeArrowheads="1"/>
            </p:cNvSpPr>
            <p:nvPr/>
          </p:nvSpPr>
          <p:spPr bwMode="auto">
            <a:xfrm>
              <a:off x="2196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3" name="Rectangle 540"/>
            <p:cNvSpPr>
              <a:spLocks noChangeArrowheads="1"/>
            </p:cNvSpPr>
            <p:nvPr/>
          </p:nvSpPr>
          <p:spPr bwMode="auto">
            <a:xfrm>
              <a:off x="2281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4" name="Rectangle 541"/>
            <p:cNvSpPr>
              <a:spLocks noChangeArrowheads="1"/>
            </p:cNvSpPr>
            <p:nvPr/>
          </p:nvSpPr>
          <p:spPr bwMode="auto">
            <a:xfrm>
              <a:off x="2366" y="3335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5" name="Rectangle 542"/>
            <p:cNvSpPr>
              <a:spLocks noChangeArrowheads="1"/>
            </p:cNvSpPr>
            <p:nvPr/>
          </p:nvSpPr>
          <p:spPr bwMode="auto">
            <a:xfrm>
              <a:off x="2408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6" name="Rectangle 543"/>
            <p:cNvSpPr>
              <a:spLocks noChangeArrowheads="1"/>
            </p:cNvSpPr>
            <p:nvPr/>
          </p:nvSpPr>
          <p:spPr bwMode="auto">
            <a:xfrm>
              <a:off x="1605" y="3505"/>
              <a:ext cx="1053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Rectangle 544"/>
            <p:cNvSpPr>
              <a:spLocks noChangeArrowheads="1"/>
            </p:cNvSpPr>
            <p:nvPr/>
          </p:nvSpPr>
          <p:spPr bwMode="auto">
            <a:xfrm>
              <a:off x="2681" y="3302"/>
              <a:ext cx="1090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Rectangle 545"/>
            <p:cNvSpPr>
              <a:spLocks noChangeArrowheads="1"/>
            </p:cNvSpPr>
            <p:nvPr/>
          </p:nvSpPr>
          <p:spPr bwMode="auto">
            <a:xfrm>
              <a:off x="3184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9" name="Rectangle 546"/>
            <p:cNvSpPr>
              <a:spLocks noChangeArrowheads="1"/>
            </p:cNvSpPr>
            <p:nvPr/>
          </p:nvSpPr>
          <p:spPr bwMode="auto">
            <a:xfrm>
              <a:off x="2681" y="3505"/>
              <a:ext cx="1090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Rectangle 547"/>
            <p:cNvSpPr>
              <a:spLocks noChangeArrowheads="1"/>
            </p:cNvSpPr>
            <p:nvPr/>
          </p:nvSpPr>
          <p:spPr bwMode="auto">
            <a:xfrm>
              <a:off x="3794" y="3302"/>
              <a:ext cx="1091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Rectangle 548"/>
            <p:cNvSpPr>
              <a:spLocks noChangeArrowheads="1"/>
            </p:cNvSpPr>
            <p:nvPr/>
          </p:nvSpPr>
          <p:spPr bwMode="auto">
            <a:xfrm>
              <a:off x="4254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42" name="Rectangle 549"/>
            <p:cNvSpPr>
              <a:spLocks noChangeArrowheads="1"/>
            </p:cNvSpPr>
            <p:nvPr/>
          </p:nvSpPr>
          <p:spPr bwMode="auto">
            <a:xfrm>
              <a:off x="4339" y="3335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43" name="Rectangle 550"/>
            <p:cNvSpPr>
              <a:spLocks noChangeArrowheads="1"/>
            </p:cNvSpPr>
            <p:nvPr/>
          </p:nvSpPr>
          <p:spPr bwMode="auto">
            <a:xfrm>
              <a:off x="3794" y="3505"/>
              <a:ext cx="1091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Rectangle 551"/>
            <p:cNvSpPr>
              <a:spLocks noChangeArrowheads="1"/>
            </p:cNvSpPr>
            <p:nvPr/>
          </p:nvSpPr>
          <p:spPr bwMode="auto">
            <a:xfrm>
              <a:off x="1597" y="3279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Rectangle 552"/>
            <p:cNvSpPr>
              <a:spLocks noChangeArrowheads="1"/>
            </p:cNvSpPr>
            <p:nvPr/>
          </p:nvSpPr>
          <p:spPr bwMode="auto">
            <a:xfrm>
              <a:off x="1583" y="3279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Rectangle 553"/>
            <p:cNvSpPr>
              <a:spLocks noChangeArrowheads="1"/>
            </p:cNvSpPr>
            <p:nvPr/>
          </p:nvSpPr>
          <p:spPr bwMode="auto">
            <a:xfrm>
              <a:off x="1605" y="3279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Rectangle 554"/>
            <p:cNvSpPr>
              <a:spLocks noChangeArrowheads="1"/>
            </p:cNvSpPr>
            <p:nvPr/>
          </p:nvSpPr>
          <p:spPr bwMode="auto">
            <a:xfrm>
              <a:off x="1605" y="3294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Rectangle 555"/>
            <p:cNvSpPr>
              <a:spLocks noChangeArrowheads="1"/>
            </p:cNvSpPr>
            <p:nvPr/>
          </p:nvSpPr>
          <p:spPr bwMode="auto">
            <a:xfrm>
              <a:off x="2658" y="32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Rectangle 556"/>
            <p:cNvSpPr>
              <a:spLocks noChangeArrowheads="1"/>
            </p:cNvSpPr>
            <p:nvPr/>
          </p:nvSpPr>
          <p:spPr bwMode="auto">
            <a:xfrm>
              <a:off x="2658" y="329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Rectangle 557"/>
            <p:cNvSpPr>
              <a:spLocks noChangeArrowheads="1"/>
            </p:cNvSpPr>
            <p:nvPr/>
          </p:nvSpPr>
          <p:spPr bwMode="auto">
            <a:xfrm>
              <a:off x="2673" y="32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Rectangle 558"/>
            <p:cNvSpPr>
              <a:spLocks noChangeArrowheads="1"/>
            </p:cNvSpPr>
            <p:nvPr/>
          </p:nvSpPr>
          <p:spPr bwMode="auto">
            <a:xfrm>
              <a:off x="2673" y="329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Rectangle 559"/>
            <p:cNvSpPr>
              <a:spLocks noChangeArrowheads="1"/>
            </p:cNvSpPr>
            <p:nvPr/>
          </p:nvSpPr>
          <p:spPr bwMode="auto">
            <a:xfrm>
              <a:off x="2681" y="3279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Rectangle 560"/>
            <p:cNvSpPr>
              <a:spLocks noChangeArrowheads="1"/>
            </p:cNvSpPr>
            <p:nvPr/>
          </p:nvSpPr>
          <p:spPr bwMode="auto">
            <a:xfrm>
              <a:off x="2681" y="3294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Rectangle 561"/>
            <p:cNvSpPr>
              <a:spLocks noChangeArrowheads="1"/>
            </p:cNvSpPr>
            <p:nvPr/>
          </p:nvSpPr>
          <p:spPr bwMode="auto">
            <a:xfrm>
              <a:off x="3771" y="32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Rectangle 562"/>
            <p:cNvSpPr>
              <a:spLocks noChangeArrowheads="1"/>
            </p:cNvSpPr>
            <p:nvPr/>
          </p:nvSpPr>
          <p:spPr bwMode="auto">
            <a:xfrm>
              <a:off x="3771" y="329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Rectangle 563"/>
            <p:cNvSpPr>
              <a:spLocks noChangeArrowheads="1"/>
            </p:cNvSpPr>
            <p:nvPr/>
          </p:nvSpPr>
          <p:spPr bwMode="auto">
            <a:xfrm>
              <a:off x="3787" y="3279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Rectangle 564"/>
            <p:cNvSpPr>
              <a:spLocks noChangeArrowheads="1"/>
            </p:cNvSpPr>
            <p:nvPr/>
          </p:nvSpPr>
          <p:spPr bwMode="auto">
            <a:xfrm>
              <a:off x="3787" y="3294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Rectangle 565"/>
            <p:cNvSpPr>
              <a:spLocks noChangeArrowheads="1"/>
            </p:cNvSpPr>
            <p:nvPr/>
          </p:nvSpPr>
          <p:spPr bwMode="auto">
            <a:xfrm>
              <a:off x="3794" y="3279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Rectangle 566"/>
            <p:cNvSpPr>
              <a:spLocks noChangeArrowheads="1"/>
            </p:cNvSpPr>
            <p:nvPr/>
          </p:nvSpPr>
          <p:spPr bwMode="auto">
            <a:xfrm>
              <a:off x="3794" y="3294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Rectangle 567"/>
            <p:cNvSpPr>
              <a:spLocks noChangeArrowheads="1"/>
            </p:cNvSpPr>
            <p:nvPr/>
          </p:nvSpPr>
          <p:spPr bwMode="auto">
            <a:xfrm>
              <a:off x="4901" y="3279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Rectangle 568"/>
            <p:cNvSpPr>
              <a:spLocks noChangeArrowheads="1"/>
            </p:cNvSpPr>
            <p:nvPr/>
          </p:nvSpPr>
          <p:spPr bwMode="auto">
            <a:xfrm>
              <a:off x="4886" y="3279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Rectangle 569"/>
            <p:cNvSpPr>
              <a:spLocks noChangeArrowheads="1"/>
            </p:cNvSpPr>
            <p:nvPr/>
          </p:nvSpPr>
          <p:spPr bwMode="auto">
            <a:xfrm>
              <a:off x="1583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Rectangle 570"/>
            <p:cNvSpPr>
              <a:spLocks noChangeArrowheads="1"/>
            </p:cNvSpPr>
            <p:nvPr/>
          </p:nvSpPr>
          <p:spPr bwMode="auto">
            <a:xfrm>
              <a:off x="1597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Rectangle 571"/>
            <p:cNvSpPr>
              <a:spLocks noChangeArrowheads="1"/>
            </p:cNvSpPr>
            <p:nvPr/>
          </p:nvSpPr>
          <p:spPr bwMode="auto">
            <a:xfrm>
              <a:off x="2658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Rectangle 572"/>
            <p:cNvSpPr>
              <a:spLocks noChangeArrowheads="1"/>
            </p:cNvSpPr>
            <p:nvPr/>
          </p:nvSpPr>
          <p:spPr bwMode="auto">
            <a:xfrm>
              <a:off x="2673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Rectangle 573"/>
            <p:cNvSpPr>
              <a:spLocks noChangeArrowheads="1"/>
            </p:cNvSpPr>
            <p:nvPr/>
          </p:nvSpPr>
          <p:spPr bwMode="auto">
            <a:xfrm>
              <a:off x="3771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Rectangle 574"/>
            <p:cNvSpPr>
              <a:spLocks noChangeArrowheads="1"/>
            </p:cNvSpPr>
            <p:nvPr/>
          </p:nvSpPr>
          <p:spPr bwMode="auto">
            <a:xfrm>
              <a:off x="3787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Rectangle 575"/>
            <p:cNvSpPr>
              <a:spLocks noChangeArrowheads="1"/>
            </p:cNvSpPr>
            <p:nvPr/>
          </p:nvSpPr>
          <p:spPr bwMode="auto">
            <a:xfrm>
              <a:off x="4886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Rectangle 576"/>
            <p:cNvSpPr>
              <a:spLocks noChangeArrowheads="1"/>
            </p:cNvSpPr>
            <p:nvPr/>
          </p:nvSpPr>
          <p:spPr bwMode="auto">
            <a:xfrm>
              <a:off x="4901" y="3302"/>
              <a:ext cx="7" cy="259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Rectangle 577"/>
            <p:cNvSpPr>
              <a:spLocks noChangeArrowheads="1"/>
            </p:cNvSpPr>
            <p:nvPr/>
          </p:nvSpPr>
          <p:spPr bwMode="auto">
            <a:xfrm>
              <a:off x="1605" y="3584"/>
              <a:ext cx="1053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Rectangle 578"/>
            <p:cNvSpPr>
              <a:spLocks noChangeArrowheads="1"/>
            </p:cNvSpPr>
            <p:nvPr/>
          </p:nvSpPr>
          <p:spPr bwMode="auto">
            <a:xfrm>
              <a:off x="1759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2" name="Rectangle 579"/>
            <p:cNvSpPr>
              <a:spLocks noChangeArrowheads="1"/>
            </p:cNvSpPr>
            <p:nvPr/>
          </p:nvSpPr>
          <p:spPr bwMode="auto">
            <a:xfrm>
              <a:off x="1844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3" name="Rectangle 580"/>
            <p:cNvSpPr>
              <a:spLocks noChangeArrowheads="1"/>
            </p:cNvSpPr>
            <p:nvPr/>
          </p:nvSpPr>
          <p:spPr bwMode="auto">
            <a:xfrm>
              <a:off x="1929" y="3617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4" name="Rectangle 581"/>
            <p:cNvSpPr>
              <a:spLocks noChangeArrowheads="1"/>
            </p:cNvSpPr>
            <p:nvPr/>
          </p:nvSpPr>
          <p:spPr bwMode="auto">
            <a:xfrm>
              <a:off x="1971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5" name="Rectangle 582"/>
            <p:cNvSpPr>
              <a:spLocks noChangeArrowheads="1"/>
            </p:cNvSpPr>
            <p:nvPr/>
          </p:nvSpPr>
          <p:spPr bwMode="auto">
            <a:xfrm>
              <a:off x="2056" y="3617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6" name="Rectangle 583"/>
            <p:cNvSpPr>
              <a:spLocks noChangeArrowheads="1"/>
            </p:cNvSpPr>
            <p:nvPr/>
          </p:nvSpPr>
          <p:spPr bwMode="auto">
            <a:xfrm>
              <a:off x="2098" y="3617"/>
              <a:ext cx="14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-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7" name="Rectangle 584"/>
            <p:cNvSpPr>
              <a:spLocks noChangeArrowheads="1"/>
            </p:cNvSpPr>
            <p:nvPr/>
          </p:nvSpPr>
          <p:spPr bwMode="auto">
            <a:xfrm>
              <a:off x="2154" y="3617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8" name="Rectangle 585"/>
            <p:cNvSpPr>
              <a:spLocks noChangeArrowheads="1"/>
            </p:cNvSpPr>
            <p:nvPr/>
          </p:nvSpPr>
          <p:spPr bwMode="auto">
            <a:xfrm>
              <a:off x="2196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9" name="Rectangle 586"/>
            <p:cNvSpPr>
              <a:spLocks noChangeArrowheads="1"/>
            </p:cNvSpPr>
            <p:nvPr/>
          </p:nvSpPr>
          <p:spPr bwMode="auto">
            <a:xfrm>
              <a:off x="2281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0" name="Rectangle 587"/>
            <p:cNvSpPr>
              <a:spLocks noChangeArrowheads="1"/>
            </p:cNvSpPr>
            <p:nvPr/>
          </p:nvSpPr>
          <p:spPr bwMode="auto">
            <a:xfrm>
              <a:off x="2366" y="3617"/>
              <a:ext cx="1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1" name="Rectangle 588"/>
            <p:cNvSpPr>
              <a:spLocks noChangeArrowheads="1"/>
            </p:cNvSpPr>
            <p:nvPr/>
          </p:nvSpPr>
          <p:spPr bwMode="auto">
            <a:xfrm>
              <a:off x="2408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2" name="Rectangle 589"/>
            <p:cNvSpPr>
              <a:spLocks noChangeArrowheads="1"/>
            </p:cNvSpPr>
            <p:nvPr/>
          </p:nvSpPr>
          <p:spPr bwMode="auto">
            <a:xfrm>
              <a:off x="1605" y="3787"/>
              <a:ext cx="1053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Rectangle 590"/>
            <p:cNvSpPr>
              <a:spLocks noChangeArrowheads="1"/>
            </p:cNvSpPr>
            <p:nvPr/>
          </p:nvSpPr>
          <p:spPr bwMode="auto">
            <a:xfrm>
              <a:off x="2681" y="3584"/>
              <a:ext cx="1090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Rectangle 591"/>
            <p:cNvSpPr>
              <a:spLocks noChangeArrowheads="1"/>
            </p:cNvSpPr>
            <p:nvPr/>
          </p:nvSpPr>
          <p:spPr bwMode="auto">
            <a:xfrm>
              <a:off x="3184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5" name="Rectangle 592"/>
            <p:cNvSpPr>
              <a:spLocks noChangeArrowheads="1"/>
            </p:cNvSpPr>
            <p:nvPr/>
          </p:nvSpPr>
          <p:spPr bwMode="auto">
            <a:xfrm>
              <a:off x="2681" y="3787"/>
              <a:ext cx="1090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Rectangle 593"/>
            <p:cNvSpPr>
              <a:spLocks noChangeArrowheads="1"/>
            </p:cNvSpPr>
            <p:nvPr/>
          </p:nvSpPr>
          <p:spPr bwMode="auto">
            <a:xfrm>
              <a:off x="3794" y="3584"/>
              <a:ext cx="1091" cy="203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Rectangle 594"/>
            <p:cNvSpPr>
              <a:spLocks noChangeArrowheads="1"/>
            </p:cNvSpPr>
            <p:nvPr/>
          </p:nvSpPr>
          <p:spPr bwMode="auto">
            <a:xfrm>
              <a:off x="4254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8" name="Rectangle 595"/>
            <p:cNvSpPr>
              <a:spLocks noChangeArrowheads="1"/>
            </p:cNvSpPr>
            <p:nvPr/>
          </p:nvSpPr>
          <p:spPr bwMode="auto">
            <a:xfrm>
              <a:off x="4339" y="3617"/>
              <a:ext cx="17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200" b="1" i="1">
                  <a:solidFill>
                    <a:srgbClr val="010000"/>
                  </a:solidFill>
                </a:rPr>
                <a:t>7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9" name="Rectangle 596"/>
            <p:cNvSpPr>
              <a:spLocks noChangeArrowheads="1"/>
            </p:cNvSpPr>
            <p:nvPr/>
          </p:nvSpPr>
          <p:spPr bwMode="auto">
            <a:xfrm>
              <a:off x="3794" y="3787"/>
              <a:ext cx="1091" cy="5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Rectangle 597"/>
            <p:cNvSpPr>
              <a:spLocks noChangeArrowheads="1"/>
            </p:cNvSpPr>
            <p:nvPr/>
          </p:nvSpPr>
          <p:spPr bwMode="auto">
            <a:xfrm>
              <a:off x="1597" y="3561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Rectangle 598"/>
            <p:cNvSpPr>
              <a:spLocks noChangeArrowheads="1"/>
            </p:cNvSpPr>
            <p:nvPr/>
          </p:nvSpPr>
          <p:spPr bwMode="auto">
            <a:xfrm>
              <a:off x="1583" y="3561"/>
              <a:ext cx="7" cy="22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Rectangle 599"/>
            <p:cNvSpPr>
              <a:spLocks noChangeArrowheads="1"/>
            </p:cNvSpPr>
            <p:nvPr/>
          </p:nvSpPr>
          <p:spPr bwMode="auto">
            <a:xfrm>
              <a:off x="1605" y="3561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Rectangle 600"/>
            <p:cNvSpPr>
              <a:spLocks noChangeArrowheads="1"/>
            </p:cNvSpPr>
            <p:nvPr/>
          </p:nvSpPr>
          <p:spPr bwMode="auto">
            <a:xfrm>
              <a:off x="1605" y="3576"/>
              <a:ext cx="1053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Rectangle 601"/>
            <p:cNvSpPr>
              <a:spLocks noChangeArrowheads="1"/>
            </p:cNvSpPr>
            <p:nvPr/>
          </p:nvSpPr>
          <p:spPr bwMode="auto">
            <a:xfrm>
              <a:off x="2658" y="356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Rectangle 602"/>
            <p:cNvSpPr>
              <a:spLocks noChangeArrowheads="1"/>
            </p:cNvSpPr>
            <p:nvPr/>
          </p:nvSpPr>
          <p:spPr bwMode="auto">
            <a:xfrm>
              <a:off x="2658" y="357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Rectangle 603"/>
            <p:cNvSpPr>
              <a:spLocks noChangeArrowheads="1"/>
            </p:cNvSpPr>
            <p:nvPr/>
          </p:nvSpPr>
          <p:spPr bwMode="auto">
            <a:xfrm>
              <a:off x="2673" y="356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Rectangle 604"/>
            <p:cNvSpPr>
              <a:spLocks noChangeArrowheads="1"/>
            </p:cNvSpPr>
            <p:nvPr/>
          </p:nvSpPr>
          <p:spPr bwMode="auto">
            <a:xfrm>
              <a:off x="2673" y="357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Rectangle 605"/>
            <p:cNvSpPr>
              <a:spLocks noChangeArrowheads="1"/>
            </p:cNvSpPr>
            <p:nvPr/>
          </p:nvSpPr>
          <p:spPr bwMode="auto">
            <a:xfrm>
              <a:off x="2681" y="3561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Rectangle 606"/>
            <p:cNvSpPr>
              <a:spLocks noChangeArrowheads="1"/>
            </p:cNvSpPr>
            <p:nvPr/>
          </p:nvSpPr>
          <p:spPr bwMode="auto">
            <a:xfrm>
              <a:off x="2681" y="3576"/>
              <a:ext cx="1090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Rectangle 607"/>
            <p:cNvSpPr>
              <a:spLocks noChangeArrowheads="1"/>
            </p:cNvSpPr>
            <p:nvPr/>
          </p:nvSpPr>
          <p:spPr bwMode="auto">
            <a:xfrm>
              <a:off x="3771" y="356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Rectangle 608"/>
            <p:cNvSpPr>
              <a:spLocks noChangeArrowheads="1"/>
            </p:cNvSpPr>
            <p:nvPr/>
          </p:nvSpPr>
          <p:spPr bwMode="auto">
            <a:xfrm>
              <a:off x="3771" y="357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Rectangle 609"/>
            <p:cNvSpPr>
              <a:spLocks noChangeArrowheads="1"/>
            </p:cNvSpPr>
            <p:nvPr/>
          </p:nvSpPr>
          <p:spPr bwMode="auto">
            <a:xfrm>
              <a:off x="3787" y="3561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Rectangle 610"/>
            <p:cNvSpPr>
              <a:spLocks noChangeArrowheads="1"/>
            </p:cNvSpPr>
            <p:nvPr/>
          </p:nvSpPr>
          <p:spPr bwMode="auto">
            <a:xfrm>
              <a:off x="3787" y="3576"/>
              <a:ext cx="7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Rectangle 611"/>
            <p:cNvSpPr>
              <a:spLocks noChangeArrowheads="1"/>
            </p:cNvSpPr>
            <p:nvPr/>
          </p:nvSpPr>
          <p:spPr bwMode="auto">
            <a:xfrm>
              <a:off x="3794" y="3561"/>
              <a:ext cx="1091" cy="7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5" name="Rectangle 613"/>
          <p:cNvSpPr>
            <a:spLocks noChangeArrowheads="1"/>
          </p:cNvSpPr>
          <p:nvPr/>
        </p:nvSpPr>
        <p:spPr bwMode="auto">
          <a:xfrm>
            <a:off x="5480050" y="4457700"/>
            <a:ext cx="173196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" name="Rectangle 614"/>
          <p:cNvSpPr>
            <a:spLocks noChangeArrowheads="1"/>
          </p:cNvSpPr>
          <p:nvPr/>
        </p:nvSpPr>
        <p:spPr bwMode="auto">
          <a:xfrm>
            <a:off x="7237413" y="4433888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" name="Rectangle 615"/>
          <p:cNvSpPr>
            <a:spLocks noChangeArrowheads="1"/>
          </p:cNvSpPr>
          <p:nvPr/>
        </p:nvSpPr>
        <p:spPr bwMode="auto">
          <a:xfrm>
            <a:off x="7213600" y="4433888"/>
            <a:ext cx="11113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" name="Rectangle 616"/>
          <p:cNvSpPr>
            <a:spLocks noChangeArrowheads="1"/>
          </p:cNvSpPr>
          <p:nvPr/>
        </p:nvSpPr>
        <p:spPr bwMode="auto">
          <a:xfrm>
            <a:off x="1970088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" name="Rectangle 617"/>
          <p:cNvSpPr>
            <a:spLocks noChangeArrowheads="1"/>
          </p:cNvSpPr>
          <p:nvPr/>
        </p:nvSpPr>
        <p:spPr bwMode="auto">
          <a:xfrm>
            <a:off x="1992313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" name="Rectangle 618"/>
          <p:cNvSpPr>
            <a:spLocks noChangeArrowheads="1"/>
          </p:cNvSpPr>
          <p:nvPr/>
        </p:nvSpPr>
        <p:spPr bwMode="auto">
          <a:xfrm>
            <a:off x="1970088" y="48815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" name="Rectangle 619"/>
          <p:cNvSpPr>
            <a:spLocks noChangeArrowheads="1"/>
          </p:cNvSpPr>
          <p:nvPr/>
        </p:nvSpPr>
        <p:spPr bwMode="auto">
          <a:xfrm>
            <a:off x="1970088" y="4905375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" name="Rectangle 620"/>
          <p:cNvSpPr>
            <a:spLocks noChangeArrowheads="1"/>
          </p:cNvSpPr>
          <p:nvPr/>
        </p:nvSpPr>
        <p:spPr bwMode="auto">
          <a:xfrm>
            <a:off x="1992313" y="48815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" name="Rectangle 621"/>
          <p:cNvSpPr>
            <a:spLocks noChangeArrowheads="1"/>
          </p:cNvSpPr>
          <p:nvPr/>
        </p:nvSpPr>
        <p:spPr bwMode="auto">
          <a:xfrm>
            <a:off x="1992313" y="4881563"/>
            <a:ext cx="111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" name="Rectangle 622"/>
          <p:cNvSpPr>
            <a:spLocks noChangeArrowheads="1"/>
          </p:cNvSpPr>
          <p:nvPr/>
        </p:nvSpPr>
        <p:spPr bwMode="auto">
          <a:xfrm>
            <a:off x="2005013" y="4881563"/>
            <a:ext cx="1671637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" name="Rectangle 623"/>
          <p:cNvSpPr>
            <a:spLocks noChangeArrowheads="1"/>
          </p:cNvSpPr>
          <p:nvPr/>
        </p:nvSpPr>
        <p:spPr bwMode="auto">
          <a:xfrm>
            <a:off x="2005013" y="4905375"/>
            <a:ext cx="1671637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" name="Rectangle 624"/>
          <p:cNvSpPr>
            <a:spLocks noChangeArrowheads="1"/>
          </p:cNvSpPr>
          <p:nvPr/>
        </p:nvSpPr>
        <p:spPr bwMode="auto">
          <a:xfrm>
            <a:off x="3676650" y="44704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" name="Rectangle 625"/>
          <p:cNvSpPr>
            <a:spLocks noChangeArrowheads="1"/>
          </p:cNvSpPr>
          <p:nvPr/>
        </p:nvSpPr>
        <p:spPr bwMode="auto">
          <a:xfrm>
            <a:off x="3700463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" name="Rectangle 626"/>
          <p:cNvSpPr>
            <a:spLocks noChangeArrowheads="1"/>
          </p:cNvSpPr>
          <p:nvPr/>
        </p:nvSpPr>
        <p:spPr bwMode="auto">
          <a:xfrm>
            <a:off x="3676650" y="4881563"/>
            <a:ext cx="365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" name="Rectangle 627"/>
          <p:cNvSpPr>
            <a:spLocks noChangeArrowheads="1"/>
          </p:cNvSpPr>
          <p:nvPr/>
        </p:nvSpPr>
        <p:spPr bwMode="auto">
          <a:xfrm>
            <a:off x="3676650" y="49053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" name="Rectangle 628"/>
          <p:cNvSpPr>
            <a:spLocks noChangeArrowheads="1"/>
          </p:cNvSpPr>
          <p:nvPr/>
        </p:nvSpPr>
        <p:spPr bwMode="auto">
          <a:xfrm>
            <a:off x="3713163" y="4881563"/>
            <a:ext cx="1730375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" name="Rectangle 629"/>
          <p:cNvSpPr>
            <a:spLocks noChangeArrowheads="1"/>
          </p:cNvSpPr>
          <p:nvPr/>
        </p:nvSpPr>
        <p:spPr bwMode="auto">
          <a:xfrm>
            <a:off x="3713163" y="4905375"/>
            <a:ext cx="1730375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" name="Rectangle 630"/>
          <p:cNvSpPr>
            <a:spLocks noChangeArrowheads="1"/>
          </p:cNvSpPr>
          <p:nvPr/>
        </p:nvSpPr>
        <p:spPr bwMode="auto">
          <a:xfrm>
            <a:off x="5443538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" name="Rectangle 631"/>
          <p:cNvSpPr>
            <a:spLocks noChangeArrowheads="1"/>
          </p:cNvSpPr>
          <p:nvPr/>
        </p:nvSpPr>
        <p:spPr bwMode="auto">
          <a:xfrm>
            <a:off x="5468938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" name="Rectangle 632"/>
          <p:cNvSpPr>
            <a:spLocks noChangeArrowheads="1"/>
          </p:cNvSpPr>
          <p:nvPr/>
        </p:nvSpPr>
        <p:spPr bwMode="auto">
          <a:xfrm>
            <a:off x="5443538" y="4881563"/>
            <a:ext cx="36512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" name="Rectangle 633"/>
          <p:cNvSpPr>
            <a:spLocks noChangeArrowheads="1"/>
          </p:cNvSpPr>
          <p:nvPr/>
        </p:nvSpPr>
        <p:spPr bwMode="auto">
          <a:xfrm>
            <a:off x="5443538" y="4905375"/>
            <a:ext cx="36512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" name="Rectangle 634"/>
          <p:cNvSpPr>
            <a:spLocks noChangeArrowheads="1"/>
          </p:cNvSpPr>
          <p:nvPr/>
        </p:nvSpPr>
        <p:spPr bwMode="auto">
          <a:xfrm>
            <a:off x="5480050" y="4881563"/>
            <a:ext cx="173196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7" name="Rectangle 635"/>
          <p:cNvSpPr>
            <a:spLocks noChangeArrowheads="1"/>
          </p:cNvSpPr>
          <p:nvPr/>
        </p:nvSpPr>
        <p:spPr bwMode="auto">
          <a:xfrm>
            <a:off x="5480050" y="4905375"/>
            <a:ext cx="173196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" name="Rectangle 636"/>
          <p:cNvSpPr>
            <a:spLocks noChangeArrowheads="1"/>
          </p:cNvSpPr>
          <p:nvPr/>
        </p:nvSpPr>
        <p:spPr bwMode="auto">
          <a:xfrm>
            <a:off x="7213600" y="4470400"/>
            <a:ext cx="11113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" name="Rectangle 637"/>
          <p:cNvSpPr>
            <a:spLocks noChangeArrowheads="1"/>
          </p:cNvSpPr>
          <p:nvPr/>
        </p:nvSpPr>
        <p:spPr bwMode="auto">
          <a:xfrm>
            <a:off x="7237413" y="4470400"/>
            <a:ext cx="11112" cy="4111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" name="Rectangle 638"/>
          <p:cNvSpPr>
            <a:spLocks noChangeArrowheads="1"/>
          </p:cNvSpPr>
          <p:nvPr/>
        </p:nvSpPr>
        <p:spPr bwMode="auto">
          <a:xfrm>
            <a:off x="7237413" y="4881563"/>
            <a:ext cx="11112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" name="Rectangle 639"/>
          <p:cNvSpPr>
            <a:spLocks noChangeArrowheads="1"/>
          </p:cNvSpPr>
          <p:nvPr/>
        </p:nvSpPr>
        <p:spPr bwMode="auto">
          <a:xfrm>
            <a:off x="7213600" y="4905375"/>
            <a:ext cx="365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2" name="Rectangle 640"/>
          <p:cNvSpPr>
            <a:spLocks noChangeArrowheads="1"/>
          </p:cNvSpPr>
          <p:nvPr/>
        </p:nvSpPr>
        <p:spPr bwMode="auto">
          <a:xfrm>
            <a:off x="7213600" y="48815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3" name="Rectangle 641"/>
          <p:cNvSpPr>
            <a:spLocks noChangeArrowheads="1"/>
          </p:cNvSpPr>
          <p:nvPr/>
        </p:nvSpPr>
        <p:spPr bwMode="auto">
          <a:xfrm>
            <a:off x="7213600" y="4881563"/>
            <a:ext cx="111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" name="Rectangle 642"/>
          <p:cNvSpPr>
            <a:spLocks noChangeArrowheads="1"/>
          </p:cNvSpPr>
          <p:nvPr/>
        </p:nvSpPr>
        <p:spPr bwMode="auto">
          <a:xfrm>
            <a:off x="1971675" y="4919663"/>
            <a:ext cx="9525" cy="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490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 dirty="0">
                <a:latin typeface="Arial" panose="020B0604020202020204" pitchFamily="34" charset="0"/>
              </a:rPr>
              <a:t>To locate the halfway point, divide </a:t>
            </a:r>
            <a:r>
              <a:rPr lang="en-US" altLang="en-US" sz="3100" i="1" dirty="0">
                <a:latin typeface="Arial" panose="020B0604020202020204" pitchFamily="34" charset="0"/>
              </a:rPr>
              <a:t>n</a:t>
            </a:r>
            <a:r>
              <a:rPr lang="en-US" altLang="en-US" sz="3100" dirty="0">
                <a:latin typeface="Arial" panose="020B0604020202020204" pitchFamily="34" charset="0"/>
              </a:rPr>
              <a:t> by 2;  17/2 = 8.5 </a:t>
            </a:r>
            <a:r>
              <a:rPr lang="en-US" altLang="en-US" sz="3100" dirty="0">
                <a:latin typeface="Symbol" panose="05050102010706020507" pitchFamily="18" charset="2"/>
              </a:rPr>
              <a:t></a:t>
            </a:r>
            <a:r>
              <a:rPr lang="en-US" altLang="en-US" sz="3100" dirty="0">
                <a:latin typeface="Arial" panose="020B0604020202020204" pitchFamily="34" charset="0"/>
              </a:rPr>
              <a:t> 9.  </a:t>
            </a:r>
          </a:p>
          <a:p>
            <a:r>
              <a:rPr lang="en-US" altLang="en-US" sz="3100" dirty="0">
                <a:latin typeface="Arial" panose="020B0604020202020204" pitchFamily="34" charset="0"/>
              </a:rPr>
              <a:t>Find the class that contains the 9</a:t>
            </a:r>
            <a:r>
              <a:rPr lang="en-US" altLang="en-US" sz="3100" baseline="30000" dirty="0">
                <a:latin typeface="Arial" panose="020B0604020202020204" pitchFamily="34" charset="0"/>
              </a:rPr>
              <a:t>th</a:t>
            </a:r>
            <a:r>
              <a:rPr lang="en-US" altLang="en-US" sz="3100" dirty="0">
                <a:latin typeface="Arial" panose="020B0604020202020204" pitchFamily="34" charset="0"/>
              </a:rPr>
              <a:t> value.  This will be the </a:t>
            </a: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median class</a:t>
            </a: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altLang="en-US" sz="3100" dirty="0">
                <a:latin typeface="Arial" panose="020B0604020202020204" pitchFamily="34" charset="0"/>
              </a:rPr>
              <a:t>Consider the cumulative distribution.</a:t>
            </a:r>
          </a:p>
          <a:p>
            <a:r>
              <a:rPr lang="en-US" altLang="en-US" sz="3100" dirty="0">
                <a:latin typeface="Arial" panose="020B0604020202020204" pitchFamily="34" charset="0"/>
              </a:rPr>
              <a:t>The median class will then be </a:t>
            </a: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25.5 – 30.5</a:t>
            </a:r>
            <a:r>
              <a:rPr lang="en-US" altLang="en-US" sz="31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- Example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043113" y="1190625"/>
            <a:ext cx="5197475" cy="31877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966913" y="1114425"/>
            <a:ext cx="5197475" cy="318770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3092450" y="3233738"/>
            <a:ext cx="82550" cy="277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873375" y="3544888"/>
            <a:ext cx="1025525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5140325" y="3544888"/>
            <a:ext cx="1017588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020888" y="1108075"/>
            <a:ext cx="2095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392363" y="1108075"/>
            <a:ext cx="1571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573338" y="1108075"/>
            <a:ext cx="2794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17</a:t>
            </a: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2020888" y="1525588"/>
            <a:ext cx="2095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397125" y="15255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520950" y="1525588"/>
            <a:ext cx="1571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725738" y="152558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020888" y="1943100"/>
            <a:ext cx="2095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2282825" y="194310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408238" y="1943100"/>
            <a:ext cx="1571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2613025" y="194310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2020888" y="2360613"/>
            <a:ext cx="2095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2433638" y="2360613"/>
            <a:ext cx="1571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2636838" y="236061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235325" y="23606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–</a:t>
            </a:r>
            <a:endParaRPr lang="en-US" altLang="en-US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3373438" y="2360613"/>
            <a:ext cx="4889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20.5</a:t>
            </a:r>
            <a:endParaRPr lang="en-US" alt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3856038" y="2360613"/>
            <a:ext cx="1571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4044950" y="23606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2020888" y="2778125"/>
            <a:ext cx="2095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2020888" y="3370263"/>
            <a:ext cx="2095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2879725" y="3194050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(</a:t>
            </a:r>
            <a:endParaRPr lang="en-US" altLang="en-US"/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3321050" y="3194050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)</a:t>
            </a:r>
            <a:endParaRPr lang="en-US" alt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3932238" y="3370263"/>
            <a:ext cx="936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(</a:t>
            </a:r>
            <a:endParaRPr lang="en-US" altLang="en-US"/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4205288" y="3370263"/>
            <a:ext cx="936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)</a:t>
            </a:r>
            <a:endParaRPr lang="en-US" altLang="en-US"/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4829175" y="3370263"/>
            <a:ext cx="1571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5033963" y="33702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5059363" y="3194050"/>
            <a:ext cx="3730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(17</a:t>
            </a:r>
            <a:endParaRPr lang="en-US" altLang="en-US"/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5449888" y="3194050"/>
            <a:ext cx="777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/</a:t>
            </a:r>
            <a:endParaRPr lang="en-US" alt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5573713" y="3194050"/>
            <a:ext cx="2333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2)</a:t>
            </a:r>
            <a:endParaRPr lang="en-US" altLang="en-US"/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5862638" y="3194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–</a:t>
            </a:r>
            <a:endParaRPr lang="en-US" alt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6056313" y="3194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5586413" y="35814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2020888" y="3989388"/>
            <a:ext cx="6286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        </a:t>
            </a:r>
            <a:endParaRPr lang="en-US" altLang="en-US"/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2655888" y="3989388"/>
            <a:ext cx="1571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=</a:t>
            </a:r>
            <a:endParaRPr lang="en-US" alt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2860675" y="3989388"/>
            <a:ext cx="9080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 26.125.</a:t>
            </a:r>
            <a:endParaRPr lang="en-US" altLang="en-US"/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2212975" y="110807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n</a:t>
            </a:r>
            <a:endParaRPr lang="en-US" altLang="en-US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2212975" y="1525588"/>
            <a:ext cx="2016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cf</a:t>
            </a:r>
            <a:endParaRPr lang="en-US" altLang="en-US"/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2212975" y="1943100"/>
            <a:ext cx="777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2212975" y="2360613"/>
            <a:ext cx="1857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w</a:t>
            </a:r>
            <a:endParaRPr lang="en-US" altLang="en-US"/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2212975" y="27781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212975" y="3370263"/>
            <a:ext cx="4349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MD</a:t>
            </a:r>
            <a:endParaRPr lang="en-US" altLang="en-US"/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2971800" y="3194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n</a:t>
            </a:r>
            <a:endParaRPr lang="en-US" alt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3643313" y="3194050"/>
            <a:ext cx="2016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cf</a:t>
            </a:r>
            <a:endParaRPr lang="en-US" altLang="en-US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3341688" y="3581400"/>
            <a:ext cx="777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f</a:t>
            </a:r>
            <a:endParaRPr lang="en-US" altLang="en-US"/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4032250" y="3370263"/>
            <a:ext cx="1857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w</a:t>
            </a:r>
            <a:endParaRPr lang="en-US" altLang="en-US"/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4552950" y="3370263"/>
            <a:ext cx="1555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i="1">
                <a:solidFill>
                  <a:srgbClr val="000000"/>
                </a:solidFill>
              </a:rPr>
              <a:t>L</a:t>
            </a:r>
            <a:endParaRPr lang="en-US" altLang="en-US"/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2341563" y="299720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 i="1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4683125" y="3589338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900" i="1">
                <a:solidFill>
                  <a:srgbClr val="000000"/>
                </a:solidFill>
              </a:rPr>
              <a:t>m</a:t>
            </a:r>
            <a:endParaRPr lang="en-US" altLang="en-US"/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2794000" y="152558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2689225" y="19431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2714625" y="2360613"/>
            <a:ext cx="4889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25.5</a:t>
            </a:r>
            <a:endParaRPr lang="en-US" altLang="en-US"/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2692400" y="2778125"/>
            <a:ext cx="2794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25</a:t>
            </a:r>
            <a:endParaRPr lang="en-US" altLang="en-US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2973388" y="27781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3189288" y="319405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6276975" y="33702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6716713" y="3370263"/>
            <a:ext cx="2794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25</a:t>
            </a:r>
            <a:endParaRPr lang="en-US" altLang="en-US"/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6997700" y="337026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2495550" y="2746375"/>
            <a:ext cx="1539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2667000" y="3338513"/>
            <a:ext cx="1539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/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3455988" y="3162300"/>
            <a:ext cx="1539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en-US" altLang="en-US"/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4340225" y="3338513"/>
            <a:ext cx="1539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/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6529388" y="3338513"/>
            <a:ext cx="15398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2928938" y="27781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.</a:t>
            </a:r>
            <a:endParaRPr lang="en-US" altLang="en-US"/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6192838" y="3370263"/>
            <a:ext cx="936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(</a:t>
            </a:r>
            <a:endParaRPr lang="en-US" altLang="en-US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6392863" y="3370263"/>
            <a:ext cx="936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)</a:t>
            </a:r>
            <a:endParaRPr lang="en-US" altLang="en-US"/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6953250" y="3370263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>
                <a:solidFill>
                  <a:srgbClr val="000000"/>
                </a:solidFill>
              </a:rPr>
              <a:t>.</a:t>
            </a:r>
            <a:endParaRPr lang="en-US" altLang="en-US"/>
          </a:p>
        </p:txBody>
      </p:sp>
      <p:sp>
        <p:nvSpPr>
          <p:cNvPr id="76" name="Rectangle 81"/>
          <p:cNvSpPr>
            <a:spLocks noChangeArrowheads="1"/>
          </p:cNvSpPr>
          <p:nvPr/>
        </p:nvSpPr>
        <p:spPr bwMode="auto">
          <a:xfrm>
            <a:off x="1966913" y="1114425"/>
            <a:ext cx="5199062" cy="3189288"/>
          </a:xfrm>
          <a:prstGeom prst="rect">
            <a:avLst/>
          </a:prstGeom>
          <a:noFill/>
          <a:ln w="50800">
            <a:solidFill>
              <a:srgbClr val="33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75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The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dirty="0"/>
              <a:t>is defined to be the value that occurs most often in a data set.</a:t>
            </a:r>
          </a:p>
          <a:p>
            <a:r>
              <a:rPr lang="en-US" altLang="en-US" sz="3600" dirty="0"/>
              <a:t>A data set can have more than one mode.</a:t>
            </a:r>
          </a:p>
          <a:p>
            <a:r>
              <a:rPr lang="en-US" altLang="en-US" sz="3600" dirty="0"/>
              <a:t>A data set is said to have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mode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600" dirty="0"/>
              <a:t>if all values occur with equal frequency.</a:t>
            </a:r>
            <a:r>
              <a:rPr lang="en-US" altLang="en-US" sz="4000" dirty="0">
                <a:solidFill>
                  <a:srgbClr val="FFFFCC"/>
                </a:solidFill>
              </a:rPr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167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The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mean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/>
              <a:t>is defined to be the sum of the data values divided by the total number of values.</a:t>
            </a:r>
          </a:p>
          <a:p>
            <a:r>
              <a:rPr lang="en-US" altLang="en-US" sz="3200" dirty="0"/>
              <a:t>The mean, in most cases, is not an actual data value.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4436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- Example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sz="3600" dirty="0">
                <a:latin typeface="Arial" panose="020B0604020202020204" pitchFamily="34" charset="0"/>
              </a:rPr>
              <a:t>The following data represent the duration (in days) of U.S. space shuttle voyages for the years 1992-94.  Find the mode.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Data set: 8, 9, 9, 14, 8, 8, 10, 7, 6, 9, 7, 8, 10, 14, 11, 8, 14, 11. 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Ordered set: 6, 7, 7, 8, 8, 8, 8, 8, 9, 9, 9, 10, 10, 11, 11, 14, 14, 14.</a:t>
            </a: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Mode = 8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9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Six strains of bacteria were tested to see how long they could remain alive outside their normal environment.  The time, in minutes, is given below.  Find the mode.</a:t>
            </a:r>
          </a:p>
          <a:p>
            <a:r>
              <a:rPr lang="en-US" altLang="en-US" sz="3200" dirty="0"/>
              <a:t>Data set: 2, 3, 5, 7, 8, 10. </a:t>
            </a:r>
          </a:p>
          <a:p>
            <a:r>
              <a:rPr lang="en-US" altLang="en-US" sz="3200" dirty="0"/>
              <a:t>There is</a:t>
            </a:r>
            <a:r>
              <a:rPr lang="en-US" altLang="en-US" sz="3200" dirty="0">
                <a:solidFill>
                  <a:srgbClr val="FF66FF"/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mode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/>
              <a:t>since each data value occurs equally with a frequency of one.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90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- Example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sz="3200" dirty="0">
                <a:latin typeface="Arial" panose="020B0604020202020204" pitchFamily="34" charset="0"/>
              </a:rPr>
              <a:t>Eleven different automobiles were tested at a speed of 15 mph for stopping distances.  The distance, in feet, is given below.  Find the mode.</a:t>
            </a:r>
          </a:p>
          <a:p>
            <a:r>
              <a:rPr lang="en-US" altLang="en-US" sz="3200" dirty="0">
                <a:latin typeface="Arial" panose="020B0604020202020204" pitchFamily="34" charset="0"/>
              </a:rPr>
              <a:t>Data set: 15, 18, 18, 18, 20, 22, 24, 24, 24, 26, 26. </a:t>
            </a:r>
          </a:p>
          <a:p>
            <a:r>
              <a:rPr lang="en-US" altLang="en-US" sz="3200" dirty="0">
                <a:latin typeface="Arial" panose="020B0604020202020204" pitchFamily="34" charset="0"/>
              </a:rPr>
              <a:t>There are</a:t>
            </a:r>
            <a:r>
              <a:rPr lang="en-US" altLang="en-US" sz="3200" dirty="0">
                <a:solidFill>
                  <a:srgbClr val="FF66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two modes (bimodal)</a:t>
            </a:r>
            <a:r>
              <a:rPr lang="en-US" altLang="en-US" sz="3200" dirty="0">
                <a:latin typeface="Arial" panose="020B0604020202020204" pitchFamily="34" charset="0"/>
              </a:rPr>
              <a:t>. The values are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18</a:t>
            </a:r>
            <a:r>
              <a:rPr lang="en-US" altLang="en-US" sz="3200" dirty="0">
                <a:latin typeface="Arial" panose="020B0604020202020204" pitchFamily="34" charset="0"/>
              </a:rPr>
              <a:t> and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24</a:t>
            </a:r>
            <a:r>
              <a:rPr lang="en-US" altLang="en-US" sz="3200" dirty="0">
                <a:latin typeface="Arial" panose="020B0604020202020204" pitchFamily="34" charset="0"/>
              </a:rPr>
              <a:t>.  </a:t>
            </a:r>
            <a:endParaRPr lang="en-US" altLang="en-US" sz="3200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Sheets and Histograms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Step by Step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Get data into a sheet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017" y="228600"/>
            <a:ext cx="1945383" cy="66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35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data into a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data and </a:t>
            </a:r>
            <a:r>
              <a:rPr lang="en-US" b="1" dirty="0">
                <a:solidFill>
                  <a:srgbClr val="C00000"/>
                </a:solidFill>
              </a:rPr>
              <a:t>insert</a:t>
            </a:r>
            <a:r>
              <a:rPr lang="en-US" dirty="0"/>
              <a:t> a </a:t>
            </a:r>
            <a:r>
              <a:rPr lang="en-US" b="1" dirty="0">
                <a:solidFill>
                  <a:srgbClr val="C00000"/>
                </a:solidFill>
              </a:rPr>
              <a:t>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149" y="1237160"/>
            <a:ext cx="5241851" cy="560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11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data into a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data and insert a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chart editor, select </a:t>
            </a:r>
            <a:r>
              <a:rPr lang="en-US" b="1" dirty="0">
                <a:solidFill>
                  <a:srgbClr val="C00000"/>
                </a:solidFill>
              </a:rPr>
              <a:t>histogram</a:t>
            </a:r>
            <a:r>
              <a:rPr lang="en-US" dirty="0"/>
              <a:t>,</a:t>
            </a:r>
            <a:r>
              <a:rPr lang="en-US" b="1" dirty="0">
                <a:solidFill>
                  <a:srgbClr val="C00000"/>
                </a:solidFill>
              </a:rPr>
              <a:t> insert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29073"/>
            <a:ext cx="8536287" cy="444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95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data into a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data and insert a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chart editor, select histogram, insert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Double click title(s) to edit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735" y="2317899"/>
            <a:ext cx="6562530" cy="439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52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Get data into a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data and insert a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chart editor, select histogram, insert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Double click title(s) to edit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finalize the chart, right click and select </a:t>
            </a:r>
            <a:r>
              <a:rPr lang="en-US" b="1" dirty="0">
                <a:solidFill>
                  <a:srgbClr val="C00000"/>
                </a:solidFill>
              </a:rPr>
              <a:t>Advance Edit</a:t>
            </a:r>
          </a:p>
          <a:p>
            <a:pPr marL="642938" lvl="1" indent="-342900">
              <a:buFontTx/>
              <a:buChar char="-"/>
            </a:pPr>
            <a:r>
              <a:rPr lang="en-US" sz="2400" dirty="0"/>
              <a:t>Change </a:t>
            </a:r>
            <a:r>
              <a:rPr lang="en-US" sz="2400" b="1" dirty="0">
                <a:solidFill>
                  <a:srgbClr val="C00000"/>
                </a:solidFill>
              </a:rPr>
              <a:t>Bucket size </a:t>
            </a:r>
            <a:r>
              <a:rPr lang="en-US" sz="2400" dirty="0"/>
              <a:t>for more or less bars (8 to 12 is great)</a:t>
            </a:r>
          </a:p>
          <a:p>
            <a:pPr marL="642938" lvl="1" indent="-342900">
              <a:buFontTx/>
              <a:buChar char="-"/>
            </a:pPr>
            <a:r>
              <a:rPr lang="en-US" sz="2400" dirty="0"/>
              <a:t>Favorite color can be changed here as well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304" y="3443796"/>
            <a:ext cx="3585096" cy="2457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0" y="3366322"/>
            <a:ext cx="4172391" cy="234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74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05" y="0"/>
            <a:ext cx="8292951" cy="568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755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questions ask for both histograms and frequency polygons.  The latter is only accomplished through re-formatting the data and stacking graphs.  We will not be doing that for this class. </a:t>
            </a:r>
          </a:p>
        </p:txBody>
      </p:sp>
    </p:spTree>
    <p:extLst>
      <p:ext uri="{BB962C8B-B14F-4D97-AF65-F5344CB8AC3E}">
        <p14:creationId xmlns:p14="http://schemas.microsoft.com/office/powerpoint/2010/main" val="102326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14112" y="820782"/>
            <a:ext cx="5988050" cy="36814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458550" y="816020"/>
            <a:ext cx="5969000" cy="36099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080975" y="890632"/>
            <a:ext cx="1952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1577612" y="1381170"/>
            <a:ext cx="1952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588850" y="3024232"/>
            <a:ext cx="1936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119075" y="3186157"/>
            <a:ext cx="241141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136537" y="4032295"/>
            <a:ext cx="56673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507762" y="855707"/>
            <a:ext cx="3190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 dirty="0">
                <a:solidFill>
                  <a:srgbClr val="000000"/>
                </a:solidFill>
              </a:rPr>
              <a:t>T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685562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845900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068150" y="85570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191975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333262" y="85570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563450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723787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884125" y="85570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050812" y="855707"/>
            <a:ext cx="3365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5450" y="85570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449275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590562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750900" y="85570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3874725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016012" y="855707"/>
            <a:ext cx="2651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139837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281125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39875" y="85570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528775" y="85570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731975" y="85570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820875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4981212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201875" y="85570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25700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486037" y="85570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716225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876562" y="855707"/>
            <a:ext cx="230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965462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6184537" y="85570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6414725" y="85570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6556012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6716350" y="85570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1549037" y="1346245"/>
            <a:ext cx="3365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1823675" y="1346245"/>
            <a:ext cx="2301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1912575" y="1346245"/>
            <a:ext cx="2651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2117362" y="1346245"/>
            <a:ext cx="2651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2241187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382475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2542812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2782525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2942862" y="1346245"/>
            <a:ext cx="2651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3419112" y="1346245"/>
            <a:ext cx="3365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3855675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016012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176350" y="1346245"/>
            <a:ext cx="2651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4716100" y="1346245"/>
            <a:ext cx="3190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4893900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054237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274900" y="1346245"/>
            <a:ext cx="3714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505087" y="1346245"/>
            <a:ext cx="2651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628912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5770200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5911487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k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6130562" y="1346245"/>
            <a:ext cx="2651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6254387" y="1346245"/>
            <a:ext cx="282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6395675" y="1346245"/>
            <a:ext cx="3714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0" name="Rectangle 73"/>
          <p:cNvSpPr>
            <a:spLocks noChangeArrowheads="1"/>
          </p:cNvSpPr>
          <p:nvPr/>
        </p:nvSpPr>
        <p:spPr bwMode="auto">
          <a:xfrm>
            <a:off x="6625862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6786200" y="134624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6946537" y="1346245"/>
            <a:ext cx="2301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1890350" y="182725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4" name="Rectangle 77"/>
          <p:cNvSpPr>
            <a:spLocks noChangeArrowheads="1"/>
          </p:cNvSpPr>
          <p:nvPr/>
        </p:nvSpPr>
        <p:spPr bwMode="auto">
          <a:xfrm>
            <a:off x="1979250" y="182725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2184037" y="1827257"/>
            <a:ext cx="2651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2307862" y="182725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449150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2609487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2847612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007950" y="182725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376250" y="182725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2" name="Rectangle 85"/>
          <p:cNvSpPr>
            <a:spLocks noChangeArrowheads="1"/>
          </p:cNvSpPr>
          <p:nvPr/>
        </p:nvSpPr>
        <p:spPr bwMode="auto">
          <a:xfrm>
            <a:off x="3500075" y="182725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86"/>
          <p:cNvSpPr>
            <a:spLocks noChangeArrowheads="1"/>
          </p:cNvSpPr>
          <p:nvPr/>
        </p:nvSpPr>
        <p:spPr bwMode="auto">
          <a:xfrm>
            <a:off x="3588975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3749312" y="182725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5" name="Rectangle 88"/>
          <p:cNvSpPr>
            <a:spLocks noChangeArrowheads="1"/>
          </p:cNvSpPr>
          <p:nvPr/>
        </p:nvSpPr>
        <p:spPr bwMode="auto">
          <a:xfrm>
            <a:off x="3979500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" name="Rectangle 89"/>
          <p:cNvSpPr>
            <a:spLocks noChangeArrowheads="1"/>
          </p:cNvSpPr>
          <p:nvPr/>
        </p:nvSpPr>
        <p:spPr bwMode="auto">
          <a:xfrm>
            <a:off x="4387487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7" name="Rectangle 90"/>
          <p:cNvSpPr>
            <a:spLocks noChangeArrowheads="1"/>
          </p:cNvSpPr>
          <p:nvPr/>
        </p:nvSpPr>
        <p:spPr bwMode="auto">
          <a:xfrm>
            <a:off x="4547825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8" name="Rectangle 91"/>
          <p:cNvSpPr>
            <a:spLocks noChangeArrowheads="1"/>
          </p:cNvSpPr>
          <p:nvPr/>
        </p:nvSpPr>
        <p:spPr bwMode="auto">
          <a:xfrm>
            <a:off x="4708162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9" name="Rectangle 92"/>
          <p:cNvSpPr>
            <a:spLocks noChangeArrowheads="1"/>
          </p:cNvSpPr>
          <p:nvPr/>
        </p:nvSpPr>
        <p:spPr bwMode="auto">
          <a:xfrm>
            <a:off x="4946287" y="1827257"/>
            <a:ext cx="230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" name="Rectangle 93"/>
          <p:cNvSpPr>
            <a:spLocks noChangeArrowheads="1"/>
          </p:cNvSpPr>
          <p:nvPr/>
        </p:nvSpPr>
        <p:spPr bwMode="auto">
          <a:xfrm>
            <a:off x="5035187" y="1827257"/>
            <a:ext cx="230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1" name="Rectangle 94"/>
          <p:cNvSpPr>
            <a:spLocks noChangeArrowheads="1"/>
          </p:cNvSpPr>
          <p:nvPr/>
        </p:nvSpPr>
        <p:spPr bwMode="auto">
          <a:xfrm>
            <a:off x="5205050" y="182725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" name="Rectangle 95"/>
          <p:cNvSpPr>
            <a:spLocks noChangeArrowheads="1"/>
          </p:cNvSpPr>
          <p:nvPr/>
        </p:nvSpPr>
        <p:spPr bwMode="auto">
          <a:xfrm>
            <a:off x="5435237" y="1827257"/>
            <a:ext cx="282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3" name="Rectangle 96"/>
          <p:cNvSpPr>
            <a:spLocks noChangeArrowheads="1"/>
          </p:cNvSpPr>
          <p:nvPr/>
        </p:nvSpPr>
        <p:spPr bwMode="auto">
          <a:xfrm>
            <a:off x="5576525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4" name="Rectangle 97"/>
          <p:cNvSpPr>
            <a:spLocks noChangeArrowheads="1"/>
          </p:cNvSpPr>
          <p:nvPr/>
        </p:nvSpPr>
        <p:spPr bwMode="auto">
          <a:xfrm>
            <a:off x="5736862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5" name="Rectangle 98"/>
          <p:cNvSpPr>
            <a:spLocks noChangeArrowheads="1"/>
          </p:cNvSpPr>
          <p:nvPr/>
        </p:nvSpPr>
        <p:spPr bwMode="auto">
          <a:xfrm>
            <a:off x="5897200" y="182725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6338525" y="1827257"/>
            <a:ext cx="230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7" name="Rectangle 100"/>
          <p:cNvSpPr>
            <a:spLocks noChangeArrowheads="1"/>
          </p:cNvSpPr>
          <p:nvPr/>
        </p:nvSpPr>
        <p:spPr bwMode="auto">
          <a:xfrm>
            <a:off x="6427425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8" name="Rectangle 101"/>
          <p:cNvSpPr>
            <a:spLocks noChangeArrowheads="1"/>
          </p:cNvSpPr>
          <p:nvPr/>
        </p:nvSpPr>
        <p:spPr bwMode="auto">
          <a:xfrm>
            <a:off x="6668725" y="1827257"/>
            <a:ext cx="2651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9" name="Rectangle 102"/>
          <p:cNvSpPr>
            <a:spLocks noChangeArrowheads="1"/>
          </p:cNvSpPr>
          <p:nvPr/>
        </p:nvSpPr>
        <p:spPr bwMode="auto">
          <a:xfrm>
            <a:off x="6792550" y="1827257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0" name="Rectangle 103"/>
          <p:cNvSpPr>
            <a:spLocks noChangeArrowheads="1"/>
          </p:cNvSpPr>
          <p:nvPr/>
        </p:nvSpPr>
        <p:spPr bwMode="auto">
          <a:xfrm>
            <a:off x="6952887" y="1827257"/>
            <a:ext cx="3714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1" name="Rectangle 104"/>
          <p:cNvSpPr>
            <a:spLocks noChangeArrowheads="1"/>
          </p:cNvSpPr>
          <p:nvPr/>
        </p:nvSpPr>
        <p:spPr bwMode="auto">
          <a:xfrm>
            <a:off x="2558687" y="2989307"/>
            <a:ext cx="3365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" name="Rectangle 105"/>
          <p:cNvSpPr>
            <a:spLocks noChangeArrowheads="1"/>
          </p:cNvSpPr>
          <p:nvPr/>
        </p:nvSpPr>
        <p:spPr bwMode="auto">
          <a:xfrm>
            <a:off x="3169875" y="2787695"/>
            <a:ext cx="3365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3" name="Rectangle 106"/>
          <p:cNvSpPr>
            <a:spLocks noChangeArrowheads="1"/>
          </p:cNvSpPr>
          <p:nvPr/>
        </p:nvSpPr>
        <p:spPr bwMode="auto">
          <a:xfrm>
            <a:off x="3803287" y="2787695"/>
            <a:ext cx="3365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4" name="Rectangle 107"/>
          <p:cNvSpPr>
            <a:spLocks noChangeArrowheads="1"/>
          </p:cNvSpPr>
          <p:nvPr/>
        </p:nvSpPr>
        <p:spPr bwMode="auto">
          <a:xfrm>
            <a:off x="5208225" y="2787695"/>
            <a:ext cx="3365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4247787" y="3232195"/>
            <a:ext cx="3016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3458800" y="3633832"/>
            <a:ext cx="3365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7" name="Rectangle 110"/>
          <p:cNvSpPr>
            <a:spLocks noChangeArrowheads="1"/>
          </p:cNvSpPr>
          <p:nvPr/>
        </p:nvSpPr>
        <p:spPr bwMode="auto">
          <a:xfrm>
            <a:off x="3342912" y="4078332"/>
            <a:ext cx="301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8" name="Rectangle 111"/>
          <p:cNvSpPr>
            <a:spLocks noChangeArrowheads="1"/>
          </p:cNvSpPr>
          <p:nvPr/>
        </p:nvSpPr>
        <p:spPr bwMode="auto">
          <a:xfrm>
            <a:off x="5430475" y="3040107"/>
            <a:ext cx="1174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9" name="Rectangle 112"/>
          <p:cNvSpPr>
            <a:spLocks noChangeArrowheads="1"/>
          </p:cNvSpPr>
          <p:nvPr/>
        </p:nvSpPr>
        <p:spPr bwMode="auto">
          <a:xfrm>
            <a:off x="1987187" y="85570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0" name="Rectangle 113"/>
          <p:cNvSpPr>
            <a:spLocks noChangeArrowheads="1"/>
          </p:cNvSpPr>
          <p:nvPr/>
        </p:nvSpPr>
        <p:spPr bwMode="auto">
          <a:xfrm>
            <a:off x="2971437" y="85570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1" name="Rectangle 114"/>
          <p:cNvSpPr>
            <a:spLocks noChangeArrowheads="1"/>
          </p:cNvSpPr>
          <p:nvPr/>
        </p:nvSpPr>
        <p:spPr bwMode="auto">
          <a:xfrm>
            <a:off x="3246075" y="8557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2" name="Rectangle 115"/>
          <p:cNvSpPr>
            <a:spLocks noChangeArrowheads="1"/>
          </p:cNvSpPr>
          <p:nvPr/>
        </p:nvSpPr>
        <p:spPr bwMode="auto">
          <a:xfrm>
            <a:off x="4652600" y="8557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3" name="Rectangle 116"/>
          <p:cNvSpPr>
            <a:spLocks noChangeArrowheads="1"/>
          </p:cNvSpPr>
          <p:nvPr/>
        </p:nvSpPr>
        <p:spPr bwMode="auto">
          <a:xfrm>
            <a:off x="5120912" y="85570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4" name="Rectangle 117"/>
          <p:cNvSpPr>
            <a:spLocks noChangeArrowheads="1"/>
          </p:cNvSpPr>
          <p:nvPr/>
        </p:nvSpPr>
        <p:spPr bwMode="auto">
          <a:xfrm>
            <a:off x="6105162" y="85570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5" name="Rectangle 118"/>
          <p:cNvSpPr>
            <a:spLocks noChangeArrowheads="1"/>
          </p:cNvSpPr>
          <p:nvPr/>
        </p:nvSpPr>
        <p:spPr bwMode="auto">
          <a:xfrm>
            <a:off x="6870337" y="85570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6" name="Rectangle 119"/>
          <p:cNvSpPr>
            <a:spLocks noChangeArrowheads="1"/>
          </p:cNvSpPr>
          <p:nvPr/>
        </p:nvSpPr>
        <p:spPr bwMode="auto">
          <a:xfrm>
            <a:off x="1744300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7" name="Rectangle 120"/>
          <p:cNvSpPr>
            <a:spLocks noChangeArrowheads="1"/>
          </p:cNvSpPr>
          <p:nvPr/>
        </p:nvSpPr>
        <p:spPr bwMode="auto">
          <a:xfrm>
            <a:off x="2037987" y="13462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8" name="Rectangle 121"/>
          <p:cNvSpPr>
            <a:spLocks noChangeArrowheads="1"/>
          </p:cNvSpPr>
          <p:nvPr/>
        </p:nvSpPr>
        <p:spPr bwMode="auto">
          <a:xfrm>
            <a:off x="2701562" y="13462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9" name="Rectangle 122"/>
          <p:cNvSpPr>
            <a:spLocks noChangeArrowheads="1"/>
          </p:cNvSpPr>
          <p:nvPr/>
        </p:nvSpPr>
        <p:spPr bwMode="auto">
          <a:xfrm>
            <a:off x="3066687" y="13462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0" name="Rectangle 123"/>
          <p:cNvSpPr>
            <a:spLocks noChangeArrowheads="1"/>
          </p:cNvSpPr>
          <p:nvPr/>
        </p:nvSpPr>
        <p:spPr bwMode="auto">
          <a:xfrm>
            <a:off x="3146062" y="13462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1" name="Rectangle 124"/>
          <p:cNvSpPr>
            <a:spLocks noChangeArrowheads="1"/>
          </p:cNvSpPr>
          <p:nvPr/>
        </p:nvSpPr>
        <p:spPr bwMode="auto">
          <a:xfrm>
            <a:off x="3225437" y="1346245"/>
            <a:ext cx="2905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" name="Rectangle 125"/>
          <p:cNvSpPr>
            <a:spLocks noChangeArrowheads="1"/>
          </p:cNvSpPr>
          <p:nvPr/>
        </p:nvSpPr>
        <p:spPr bwMode="auto">
          <a:xfrm>
            <a:off x="3712800" y="1346245"/>
            <a:ext cx="2667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-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3" name="Rectangle 126"/>
          <p:cNvSpPr>
            <a:spLocks noChangeArrowheads="1"/>
          </p:cNvSpPr>
          <p:nvPr/>
        </p:nvSpPr>
        <p:spPr bwMode="auto">
          <a:xfrm>
            <a:off x="4311287" y="1346245"/>
            <a:ext cx="2905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4" name="Rectangle 127"/>
          <p:cNvSpPr>
            <a:spLocks noChangeArrowheads="1"/>
          </p:cNvSpPr>
          <p:nvPr/>
        </p:nvSpPr>
        <p:spPr bwMode="auto">
          <a:xfrm>
            <a:off x="4454162" y="13462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5" name="Rectangle 128"/>
          <p:cNvSpPr>
            <a:spLocks noChangeArrowheads="1"/>
          </p:cNvSpPr>
          <p:nvPr/>
        </p:nvSpPr>
        <p:spPr bwMode="auto">
          <a:xfrm>
            <a:off x="4557350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6" name="Rectangle 129"/>
          <p:cNvSpPr>
            <a:spLocks noChangeArrowheads="1"/>
          </p:cNvSpPr>
          <p:nvPr/>
        </p:nvSpPr>
        <p:spPr bwMode="auto">
          <a:xfrm>
            <a:off x="4636725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7" name="Rectangle 130"/>
          <p:cNvSpPr>
            <a:spLocks noChangeArrowheads="1"/>
          </p:cNvSpPr>
          <p:nvPr/>
        </p:nvSpPr>
        <p:spPr bwMode="auto">
          <a:xfrm>
            <a:off x="5195525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8" name="Rectangle 131"/>
          <p:cNvSpPr>
            <a:spLocks noChangeArrowheads="1"/>
          </p:cNvSpPr>
          <p:nvPr/>
        </p:nvSpPr>
        <p:spPr bwMode="auto">
          <a:xfrm>
            <a:off x="6049600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9" name="Rectangle 132"/>
          <p:cNvSpPr>
            <a:spLocks noChangeArrowheads="1"/>
          </p:cNvSpPr>
          <p:nvPr/>
        </p:nvSpPr>
        <p:spPr bwMode="auto">
          <a:xfrm>
            <a:off x="7033850" y="13462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0" name="Rectangle 133"/>
          <p:cNvSpPr>
            <a:spLocks noChangeArrowheads="1"/>
          </p:cNvSpPr>
          <p:nvPr/>
        </p:nvSpPr>
        <p:spPr bwMode="auto">
          <a:xfrm>
            <a:off x="2103075" y="182725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1" name="Rectangle 134"/>
          <p:cNvSpPr>
            <a:spLocks noChangeArrowheads="1"/>
          </p:cNvSpPr>
          <p:nvPr/>
        </p:nvSpPr>
        <p:spPr bwMode="auto">
          <a:xfrm>
            <a:off x="2768237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2" name="Rectangle 135"/>
          <p:cNvSpPr>
            <a:spLocks noChangeArrowheads="1"/>
          </p:cNvSpPr>
          <p:nvPr/>
        </p:nvSpPr>
        <p:spPr bwMode="auto">
          <a:xfrm>
            <a:off x="3131775" y="182725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3" name="Rectangle 136"/>
          <p:cNvSpPr>
            <a:spLocks noChangeArrowheads="1"/>
          </p:cNvSpPr>
          <p:nvPr/>
        </p:nvSpPr>
        <p:spPr bwMode="auto">
          <a:xfrm>
            <a:off x="3211150" y="1827257"/>
            <a:ext cx="290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4" name="Rectangle 137"/>
          <p:cNvSpPr>
            <a:spLocks noChangeArrowheads="1"/>
          </p:cNvSpPr>
          <p:nvPr/>
        </p:nvSpPr>
        <p:spPr bwMode="auto">
          <a:xfrm>
            <a:off x="4308112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5" name="Rectangle 138"/>
          <p:cNvSpPr>
            <a:spLocks noChangeArrowheads="1"/>
          </p:cNvSpPr>
          <p:nvPr/>
        </p:nvSpPr>
        <p:spPr bwMode="auto">
          <a:xfrm>
            <a:off x="4866912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6" name="Rectangle 139"/>
          <p:cNvSpPr>
            <a:spLocks noChangeArrowheads="1"/>
          </p:cNvSpPr>
          <p:nvPr/>
        </p:nvSpPr>
        <p:spPr bwMode="auto">
          <a:xfrm>
            <a:off x="5125675" y="182725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7" name="Rectangle 140"/>
          <p:cNvSpPr>
            <a:spLocks noChangeArrowheads="1"/>
          </p:cNvSpPr>
          <p:nvPr/>
        </p:nvSpPr>
        <p:spPr bwMode="auto">
          <a:xfrm>
            <a:off x="6019437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8" name="Rectangle 141"/>
          <p:cNvSpPr>
            <a:spLocks noChangeArrowheads="1"/>
          </p:cNvSpPr>
          <p:nvPr/>
        </p:nvSpPr>
        <p:spPr bwMode="auto">
          <a:xfrm>
            <a:off x="6098812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9" name="Rectangle 142"/>
          <p:cNvSpPr>
            <a:spLocks noChangeArrowheads="1"/>
          </p:cNvSpPr>
          <p:nvPr/>
        </p:nvSpPr>
        <p:spPr bwMode="auto">
          <a:xfrm>
            <a:off x="6587762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0" name="Rectangle 143"/>
          <p:cNvSpPr>
            <a:spLocks noChangeArrowheads="1"/>
          </p:cNvSpPr>
          <p:nvPr/>
        </p:nvSpPr>
        <p:spPr bwMode="auto">
          <a:xfrm>
            <a:off x="151887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1" name="Rectangle 144"/>
          <p:cNvSpPr>
            <a:spLocks noChangeArrowheads="1"/>
          </p:cNvSpPr>
          <p:nvPr/>
        </p:nvSpPr>
        <p:spPr bwMode="auto">
          <a:xfrm>
            <a:off x="159825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2" name="Rectangle 145"/>
          <p:cNvSpPr>
            <a:spLocks noChangeArrowheads="1"/>
          </p:cNvSpPr>
          <p:nvPr/>
        </p:nvSpPr>
        <p:spPr bwMode="auto">
          <a:xfrm>
            <a:off x="167762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3" name="Rectangle 146"/>
          <p:cNvSpPr>
            <a:spLocks noChangeArrowheads="1"/>
          </p:cNvSpPr>
          <p:nvPr/>
        </p:nvSpPr>
        <p:spPr bwMode="auto">
          <a:xfrm>
            <a:off x="175700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4" name="Rectangle 147"/>
          <p:cNvSpPr>
            <a:spLocks noChangeArrowheads="1"/>
          </p:cNvSpPr>
          <p:nvPr/>
        </p:nvSpPr>
        <p:spPr bwMode="auto">
          <a:xfrm>
            <a:off x="183637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5" name="Rectangle 148"/>
          <p:cNvSpPr>
            <a:spLocks noChangeArrowheads="1"/>
          </p:cNvSpPr>
          <p:nvPr/>
        </p:nvSpPr>
        <p:spPr bwMode="auto">
          <a:xfrm>
            <a:off x="191575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6" name="Rectangle 149"/>
          <p:cNvSpPr>
            <a:spLocks noChangeArrowheads="1"/>
          </p:cNvSpPr>
          <p:nvPr/>
        </p:nvSpPr>
        <p:spPr bwMode="auto">
          <a:xfrm>
            <a:off x="199512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7" name="Rectangle 150"/>
          <p:cNvSpPr>
            <a:spLocks noChangeArrowheads="1"/>
          </p:cNvSpPr>
          <p:nvPr/>
        </p:nvSpPr>
        <p:spPr bwMode="auto">
          <a:xfrm>
            <a:off x="207450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8" name="Rectangle 151"/>
          <p:cNvSpPr>
            <a:spLocks noChangeArrowheads="1"/>
          </p:cNvSpPr>
          <p:nvPr/>
        </p:nvSpPr>
        <p:spPr bwMode="auto">
          <a:xfrm>
            <a:off x="215387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9" name="Rectangle 152"/>
          <p:cNvSpPr>
            <a:spLocks noChangeArrowheads="1"/>
          </p:cNvSpPr>
          <p:nvPr/>
        </p:nvSpPr>
        <p:spPr bwMode="auto">
          <a:xfrm>
            <a:off x="223325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0" name="Rectangle 153"/>
          <p:cNvSpPr>
            <a:spLocks noChangeArrowheads="1"/>
          </p:cNvSpPr>
          <p:nvPr/>
        </p:nvSpPr>
        <p:spPr bwMode="auto">
          <a:xfrm>
            <a:off x="231897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1" name="Rectangle 154"/>
          <p:cNvSpPr>
            <a:spLocks noChangeArrowheads="1"/>
          </p:cNvSpPr>
          <p:nvPr/>
        </p:nvSpPr>
        <p:spPr bwMode="auto">
          <a:xfrm>
            <a:off x="2398350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2" name="Rectangle 155"/>
          <p:cNvSpPr>
            <a:spLocks noChangeArrowheads="1"/>
          </p:cNvSpPr>
          <p:nvPr/>
        </p:nvSpPr>
        <p:spPr bwMode="auto">
          <a:xfrm>
            <a:off x="2477725" y="2989307"/>
            <a:ext cx="2397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" name="Rectangle 156"/>
          <p:cNvSpPr>
            <a:spLocks noChangeArrowheads="1"/>
          </p:cNvSpPr>
          <p:nvPr/>
        </p:nvSpPr>
        <p:spPr bwMode="auto">
          <a:xfrm>
            <a:off x="2865075" y="2989307"/>
            <a:ext cx="3397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4" name="Rectangle 157"/>
          <p:cNvSpPr>
            <a:spLocks noChangeArrowheads="1"/>
          </p:cNvSpPr>
          <p:nvPr/>
        </p:nvSpPr>
        <p:spPr bwMode="auto">
          <a:xfrm>
            <a:off x="4425587" y="278769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5" name="Rectangle 158"/>
          <p:cNvSpPr>
            <a:spLocks noChangeArrowheads="1"/>
          </p:cNvSpPr>
          <p:nvPr/>
        </p:nvSpPr>
        <p:spPr bwMode="auto">
          <a:xfrm>
            <a:off x="4781187" y="278769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6" name="Rectangle 159"/>
          <p:cNvSpPr>
            <a:spLocks noChangeArrowheads="1"/>
          </p:cNvSpPr>
          <p:nvPr/>
        </p:nvSpPr>
        <p:spPr bwMode="auto">
          <a:xfrm>
            <a:off x="4935175" y="2787695"/>
            <a:ext cx="3397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7" name="Rectangle 160"/>
          <p:cNvSpPr>
            <a:spLocks noChangeArrowheads="1"/>
          </p:cNvSpPr>
          <p:nvPr/>
        </p:nvSpPr>
        <p:spPr bwMode="auto">
          <a:xfrm>
            <a:off x="151887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8" name="Rectangle 161"/>
          <p:cNvSpPr>
            <a:spLocks noChangeArrowheads="1"/>
          </p:cNvSpPr>
          <p:nvPr/>
        </p:nvSpPr>
        <p:spPr bwMode="auto">
          <a:xfrm>
            <a:off x="159825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9" name="Rectangle 162"/>
          <p:cNvSpPr>
            <a:spLocks noChangeArrowheads="1"/>
          </p:cNvSpPr>
          <p:nvPr/>
        </p:nvSpPr>
        <p:spPr bwMode="auto">
          <a:xfrm>
            <a:off x="167762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0" name="Rectangle 163"/>
          <p:cNvSpPr>
            <a:spLocks noChangeArrowheads="1"/>
          </p:cNvSpPr>
          <p:nvPr/>
        </p:nvSpPr>
        <p:spPr bwMode="auto">
          <a:xfrm>
            <a:off x="175700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1" name="Rectangle 164"/>
          <p:cNvSpPr>
            <a:spLocks noChangeArrowheads="1"/>
          </p:cNvSpPr>
          <p:nvPr/>
        </p:nvSpPr>
        <p:spPr bwMode="auto">
          <a:xfrm>
            <a:off x="183637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2" name="Rectangle 165"/>
          <p:cNvSpPr>
            <a:spLocks noChangeArrowheads="1"/>
          </p:cNvSpPr>
          <p:nvPr/>
        </p:nvSpPr>
        <p:spPr bwMode="auto">
          <a:xfrm>
            <a:off x="191575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3" name="Rectangle 166"/>
          <p:cNvSpPr>
            <a:spLocks noChangeArrowheads="1"/>
          </p:cNvSpPr>
          <p:nvPr/>
        </p:nvSpPr>
        <p:spPr bwMode="auto">
          <a:xfrm>
            <a:off x="199512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4" name="Rectangle 167"/>
          <p:cNvSpPr>
            <a:spLocks noChangeArrowheads="1"/>
          </p:cNvSpPr>
          <p:nvPr/>
        </p:nvSpPr>
        <p:spPr bwMode="auto">
          <a:xfrm>
            <a:off x="207450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5" name="Rectangle 168"/>
          <p:cNvSpPr>
            <a:spLocks noChangeArrowheads="1"/>
          </p:cNvSpPr>
          <p:nvPr/>
        </p:nvSpPr>
        <p:spPr bwMode="auto">
          <a:xfrm>
            <a:off x="215387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6" name="Rectangle 169"/>
          <p:cNvSpPr>
            <a:spLocks noChangeArrowheads="1"/>
          </p:cNvSpPr>
          <p:nvPr/>
        </p:nvSpPr>
        <p:spPr bwMode="auto">
          <a:xfrm>
            <a:off x="223325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7" name="Rectangle 170"/>
          <p:cNvSpPr>
            <a:spLocks noChangeArrowheads="1"/>
          </p:cNvSpPr>
          <p:nvPr/>
        </p:nvSpPr>
        <p:spPr bwMode="auto">
          <a:xfrm>
            <a:off x="231897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8" name="Rectangle 171"/>
          <p:cNvSpPr>
            <a:spLocks noChangeArrowheads="1"/>
          </p:cNvSpPr>
          <p:nvPr/>
        </p:nvSpPr>
        <p:spPr bwMode="auto">
          <a:xfrm>
            <a:off x="239835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9" name="Rectangle 172"/>
          <p:cNvSpPr>
            <a:spLocks noChangeArrowheads="1"/>
          </p:cNvSpPr>
          <p:nvPr/>
        </p:nvSpPr>
        <p:spPr bwMode="auto">
          <a:xfrm>
            <a:off x="247772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0" name="Rectangle 173"/>
          <p:cNvSpPr>
            <a:spLocks noChangeArrowheads="1"/>
          </p:cNvSpPr>
          <p:nvPr/>
        </p:nvSpPr>
        <p:spPr bwMode="auto">
          <a:xfrm>
            <a:off x="255710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1" name="Rectangle 174"/>
          <p:cNvSpPr>
            <a:spLocks noChangeArrowheads="1"/>
          </p:cNvSpPr>
          <p:nvPr/>
        </p:nvSpPr>
        <p:spPr bwMode="auto">
          <a:xfrm>
            <a:off x="2636475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2" name="Rectangle 175"/>
          <p:cNvSpPr>
            <a:spLocks noChangeArrowheads="1"/>
          </p:cNvSpPr>
          <p:nvPr/>
        </p:nvSpPr>
        <p:spPr bwMode="auto">
          <a:xfrm>
            <a:off x="2715850" y="383544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3" name="Rectangle 176"/>
          <p:cNvSpPr>
            <a:spLocks noChangeArrowheads="1"/>
          </p:cNvSpPr>
          <p:nvPr/>
        </p:nvSpPr>
        <p:spPr bwMode="auto">
          <a:xfrm>
            <a:off x="1514112" y="1879645"/>
            <a:ext cx="19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" name="Rectangle 177"/>
          <p:cNvSpPr>
            <a:spLocks noChangeArrowheads="1"/>
          </p:cNvSpPr>
          <p:nvPr/>
        </p:nvSpPr>
        <p:spPr bwMode="auto">
          <a:xfrm>
            <a:off x="3528650" y="2819445"/>
            <a:ext cx="3175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5" name="Rectangle 178"/>
          <p:cNvSpPr>
            <a:spLocks noChangeArrowheads="1"/>
          </p:cNvSpPr>
          <p:nvPr/>
        </p:nvSpPr>
        <p:spPr bwMode="auto">
          <a:xfrm>
            <a:off x="4182700" y="2819445"/>
            <a:ext cx="3175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6" name="Rectangle 179"/>
          <p:cNvSpPr>
            <a:spLocks noChangeArrowheads="1"/>
          </p:cNvSpPr>
          <p:nvPr/>
        </p:nvSpPr>
        <p:spPr bwMode="auto">
          <a:xfrm>
            <a:off x="2882537" y="3867195"/>
            <a:ext cx="3175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7" name="Rectangle 180"/>
          <p:cNvSpPr>
            <a:spLocks noChangeArrowheads="1"/>
          </p:cNvSpPr>
          <p:nvPr/>
        </p:nvSpPr>
        <p:spPr bwMode="auto">
          <a:xfrm>
            <a:off x="3154000" y="3686220"/>
            <a:ext cx="192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8" name="Rectangle 181"/>
          <p:cNvSpPr>
            <a:spLocks noChangeArrowheads="1"/>
          </p:cNvSpPr>
          <p:nvPr/>
        </p:nvSpPr>
        <p:spPr bwMode="auto">
          <a:xfrm>
            <a:off x="4144600" y="1827257"/>
            <a:ext cx="290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9" name="Rectangle 182"/>
          <p:cNvSpPr>
            <a:spLocks noChangeArrowheads="1"/>
          </p:cNvSpPr>
          <p:nvPr/>
        </p:nvSpPr>
        <p:spPr bwMode="auto">
          <a:xfrm>
            <a:off x="6186125" y="1827257"/>
            <a:ext cx="290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0" name="Rectangle 183"/>
          <p:cNvSpPr>
            <a:spLocks noChangeArrowheads="1"/>
          </p:cNvSpPr>
          <p:nvPr/>
        </p:nvSpPr>
        <p:spPr bwMode="auto">
          <a:xfrm>
            <a:off x="7168787" y="1827257"/>
            <a:ext cx="2905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1" name="Rectangle 184"/>
          <p:cNvSpPr>
            <a:spLocks noChangeArrowheads="1"/>
          </p:cNvSpPr>
          <p:nvPr/>
        </p:nvSpPr>
        <p:spPr bwMode="auto">
          <a:xfrm>
            <a:off x="7311662" y="1827257"/>
            <a:ext cx="2397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.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82" name="Rectangle 185"/>
          <p:cNvSpPr>
            <a:spLocks noChangeArrowheads="1"/>
          </p:cNvSpPr>
          <p:nvPr/>
        </p:nvSpPr>
        <p:spPr bwMode="auto">
          <a:xfrm>
            <a:off x="4511312" y="278769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3" name="Rectangle 186"/>
          <p:cNvSpPr>
            <a:spLocks noChangeArrowheads="1"/>
          </p:cNvSpPr>
          <p:nvPr/>
        </p:nvSpPr>
        <p:spPr bwMode="auto">
          <a:xfrm>
            <a:off x="4595450" y="278769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" name="Rectangle 187"/>
          <p:cNvSpPr>
            <a:spLocks noChangeArrowheads="1"/>
          </p:cNvSpPr>
          <p:nvPr/>
        </p:nvSpPr>
        <p:spPr bwMode="auto">
          <a:xfrm>
            <a:off x="4678000" y="2787695"/>
            <a:ext cx="2397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5" name="Rectangle 188"/>
          <p:cNvSpPr>
            <a:spLocks noChangeArrowheads="1"/>
          </p:cNvSpPr>
          <p:nvPr/>
        </p:nvSpPr>
        <p:spPr bwMode="auto">
          <a:xfrm>
            <a:off x="3739787" y="3835445"/>
            <a:ext cx="2397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6" name="Rectangle 189"/>
          <p:cNvSpPr>
            <a:spLocks noChangeArrowheads="1"/>
          </p:cNvSpPr>
          <p:nvPr/>
        </p:nvSpPr>
        <p:spPr bwMode="auto">
          <a:xfrm>
            <a:off x="3384187" y="3040107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7" name="Rectangle 190"/>
          <p:cNvSpPr>
            <a:spLocks noChangeArrowheads="1"/>
          </p:cNvSpPr>
          <p:nvPr/>
        </p:nvSpPr>
        <p:spPr bwMode="auto">
          <a:xfrm>
            <a:off x="4027125" y="3040107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8" name="Rectangle 192"/>
          <p:cNvSpPr>
            <a:spLocks noChangeArrowheads="1"/>
          </p:cNvSpPr>
          <p:nvPr/>
        </p:nvSpPr>
        <p:spPr bwMode="auto">
          <a:xfrm>
            <a:off x="1480775" y="796970"/>
            <a:ext cx="6037262" cy="3698875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185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 is completed with   =AVERAGE(range here)</a:t>
            </a:r>
          </a:p>
          <a:p>
            <a:r>
              <a:rPr lang="en-US" dirty="0"/>
              <a:t>Median is completed with   =MEDIAN(range here)</a:t>
            </a:r>
          </a:p>
          <a:p>
            <a:r>
              <a:rPr lang="en-US" dirty="0"/>
              <a:t>Mode is completed with  =MODE(range here)</a:t>
            </a:r>
          </a:p>
          <a:p>
            <a:endParaRPr lang="en-US" dirty="0"/>
          </a:p>
          <a:p>
            <a:r>
              <a:rPr lang="en-US" dirty="0"/>
              <a:t>If using a frequency table, multiply the frequency by the amount and sum both the frequency column and the value.  Divide the sums for the average</a:t>
            </a:r>
          </a:p>
          <a:p>
            <a:endParaRPr lang="en-US" dirty="0"/>
          </a:p>
          <a:p>
            <a:r>
              <a:rPr lang="en-US" dirty="0"/>
              <a:t>Mode does not work for bimodal, so sort ranges to check on mode.</a:t>
            </a:r>
          </a:p>
        </p:txBody>
      </p:sp>
    </p:spTree>
    <p:extLst>
      <p:ext uri="{BB962C8B-B14F-4D97-AF65-F5344CB8AC3E}">
        <p14:creationId xmlns:p14="http://schemas.microsoft.com/office/powerpoint/2010/main" val="4152665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415 – 418</a:t>
            </a:r>
          </a:p>
          <a:p>
            <a:endParaRPr lang="en-US" dirty="0"/>
          </a:p>
          <a:p>
            <a:r>
              <a:rPr lang="en-US" dirty="0"/>
              <a:t>1,3,7-13odd,17-21odd,25-29odd,36,37,39, 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3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598159" y="986291"/>
            <a:ext cx="6196012" cy="36639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1959" y="910091"/>
            <a:ext cx="6196012" cy="36639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182484" y="3300866"/>
            <a:ext cx="252253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244396" y="4169228"/>
            <a:ext cx="58102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572759" y="921203"/>
            <a:ext cx="3286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75532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92042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145846" y="921203"/>
            <a:ext cx="3825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382384" y="921203"/>
            <a:ext cx="2746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51097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65702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80307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k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022146" y="921203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150734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296784" y="921203"/>
            <a:ext cx="3825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53332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369842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3863521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304846" y="921203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433434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4577896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742996" y="921203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4871584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5017634" y="921203"/>
            <a:ext cx="2746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14622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27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5457371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5549446" y="921203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5746296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583837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6003471" y="921203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228896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6393996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6559096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6724196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6889296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698137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7146471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7238546" y="921203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33062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7495721" y="921203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1572759" y="1413328"/>
            <a:ext cx="3825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1809296" y="1413328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1955346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2120446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2545896" y="1413328"/>
            <a:ext cx="3286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2728459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2893559" y="1413328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3120571" y="1413328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3249159" y="1413328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3395209" y="1413328"/>
            <a:ext cx="3825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3631746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" name="Rectangle 61"/>
          <p:cNvSpPr>
            <a:spLocks noChangeArrowheads="1"/>
          </p:cNvSpPr>
          <p:nvPr/>
        </p:nvSpPr>
        <p:spPr bwMode="auto">
          <a:xfrm>
            <a:off x="3796846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3961946" y="1413328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4401684" y="1413328"/>
            <a:ext cx="2381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" name="Rectangle 64"/>
          <p:cNvSpPr>
            <a:spLocks noChangeArrowheads="1"/>
          </p:cNvSpPr>
          <p:nvPr/>
        </p:nvSpPr>
        <p:spPr bwMode="auto">
          <a:xfrm>
            <a:off x="4493759" y="1413328"/>
            <a:ext cx="2746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4701721" y="1413328"/>
            <a:ext cx="27463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4830309" y="1413328"/>
            <a:ext cx="2921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4976359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5141459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5382759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5547859" y="1413328"/>
            <a:ext cx="2746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5914571" y="1413328"/>
            <a:ext cx="3825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6151109" y="1413328"/>
            <a:ext cx="311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1602921" y="1907041"/>
            <a:ext cx="365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1904546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1996621" y="1907041"/>
            <a:ext cx="2746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2206171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2298246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2463346" y="1907041"/>
            <a:ext cx="2921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2688771" y="1907041"/>
            <a:ext cx="2746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281735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2909434" y="1907041"/>
            <a:ext cx="2746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z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82"/>
          <p:cNvSpPr>
            <a:spLocks noChangeArrowheads="1"/>
          </p:cNvSpPr>
          <p:nvPr/>
        </p:nvSpPr>
        <p:spPr bwMode="auto">
          <a:xfrm>
            <a:off x="3038021" y="1907041"/>
            <a:ext cx="2921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32618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342695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auto">
          <a:xfrm>
            <a:off x="359840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3690484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auto">
          <a:xfrm>
            <a:off x="3855584" y="1907041"/>
            <a:ext cx="2921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auto">
          <a:xfrm>
            <a:off x="408100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4173084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42651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auto">
          <a:xfrm>
            <a:off x="443025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4522334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4612821" y="1907041"/>
            <a:ext cx="2921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48366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50017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" name="Rectangle 96"/>
          <p:cNvSpPr>
            <a:spLocks noChangeArrowheads="1"/>
          </p:cNvSpPr>
          <p:nvPr/>
        </p:nvSpPr>
        <p:spPr bwMode="auto">
          <a:xfrm>
            <a:off x="51668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5331959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" name="Rectangle 98"/>
          <p:cNvSpPr>
            <a:spLocks noChangeArrowheads="1"/>
          </p:cNvSpPr>
          <p:nvPr/>
        </p:nvSpPr>
        <p:spPr bwMode="auto">
          <a:xfrm>
            <a:off x="549705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5589134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4" name="Rectangle 100"/>
          <p:cNvSpPr>
            <a:spLocks noChangeArrowheads="1"/>
          </p:cNvSpPr>
          <p:nvPr/>
        </p:nvSpPr>
        <p:spPr bwMode="auto">
          <a:xfrm>
            <a:off x="5754234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5" name="Rectangle 101"/>
          <p:cNvSpPr>
            <a:spLocks noChangeArrowheads="1"/>
          </p:cNvSpPr>
          <p:nvPr/>
        </p:nvSpPr>
        <p:spPr bwMode="auto">
          <a:xfrm>
            <a:off x="5846309" y="1907041"/>
            <a:ext cx="238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6" name="Rectangle 102"/>
          <p:cNvSpPr>
            <a:spLocks noChangeArrowheads="1"/>
          </p:cNvSpPr>
          <p:nvPr/>
        </p:nvSpPr>
        <p:spPr bwMode="auto">
          <a:xfrm>
            <a:off x="5938384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7" name="Rectangle 103"/>
          <p:cNvSpPr>
            <a:spLocks noChangeArrowheads="1"/>
          </p:cNvSpPr>
          <p:nvPr/>
        </p:nvSpPr>
        <p:spPr bwMode="auto">
          <a:xfrm>
            <a:off x="6103484" y="1907041"/>
            <a:ext cx="3111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8" name="Rectangle 104"/>
          <p:cNvSpPr>
            <a:spLocks noChangeArrowheads="1"/>
          </p:cNvSpPr>
          <p:nvPr/>
        </p:nvSpPr>
        <p:spPr bwMode="auto">
          <a:xfrm>
            <a:off x="3234871" y="2891291"/>
            <a:ext cx="3460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3885746" y="2891291"/>
            <a:ext cx="3460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5325609" y="2891291"/>
            <a:ext cx="3460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4335009" y="3348491"/>
            <a:ext cx="365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3574596" y="3758066"/>
            <a:ext cx="3460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3425371" y="4215266"/>
            <a:ext cx="3651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5566909" y="3151641"/>
            <a:ext cx="141287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i="1">
                <a:solidFill>
                  <a:srgbClr val="0000FF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2064884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2941184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3950834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4222296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5663746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0" name="Rectangle 116"/>
          <p:cNvSpPr>
            <a:spLocks noChangeArrowheads="1"/>
          </p:cNvSpPr>
          <p:nvPr/>
        </p:nvSpPr>
        <p:spPr bwMode="auto">
          <a:xfrm>
            <a:off x="6146346" y="921203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1" name="Rectangle 117"/>
          <p:cNvSpPr>
            <a:spLocks noChangeArrowheads="1"/>
          </p:cNvSpPr>
          <p:nvPr/>
        </p:nvSpPr>
        <p:spPr bwMode="auto">
          <a:xfrm>
            <a:off x="2276021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2382384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3" name="Rectangle 119"/>
          <p:cNvSpPr>
            <a:spLocks noChangeArrowheads="1"/>
          </p:cNvSpPr>
          <p:nvPr/>
        </p:nvSpPr>
        <p:spPr bwMode="auto">
          <a:xfrm>
            <a:off x="2464934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4" name="Rectangle 120"/>
          <p:cNvSpPr>
            <a:spLocks noChangeArrowheads="1"/>
          </p:cNvSpPr>
          <p:nvPr/>
        </p:nvSpPr>
        <p:spPr bwMode="auto">
          <a:xfrm>
            <a:off x="3038021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5" name="Rectangle 121"/>
          <p:cNvSpPr>
            <a:spLocks noChangeArrowheads="1"/>
          </p:cNvSpPr>
          <p:nvPr/>
        </p:nvSpPr>
        <p:spPr bwMode="auto">
          <a:xfrm>
            <a:off x="4047671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6" name="Rectangle 122"/>
          <p:cNvSpPr>
            <a:spLocks noChangeArrowheads="1"/>
          </p:cNvSpPr>
          <p:nvPr/>
        </p:nvSpPr>
        <p:spPr bwMode="auto">
          <a:xfrm>
            <a:off x="4319134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4619171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>
            <a:off x="5300209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9" name="Rectangle 125"/>
          <p:cNvSpPr>
            <a:spLocks noChangeArrowheads="1"/>
          </p:cNvSpPr>
          <p:nvPr/>
        </p:nvSpPr>
        <p:spPr bwMode="auto">
          <a:xfrm>
            <a:off x="5674859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0" name="Rectangle 126"/>
          <p:cNvSpPr>
            <a:spLocks noChangeArrowheads="1"/>
          </p:cNvSpPr>
          <p:nvPr/>
        </p:nvSpPr>
        <p:spPr bwMode="auto">
          <a:xfrm>
            <a:off x="5757409" y="1413328"/>
            <a:ext cx="2984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1" name="Rectangle 127"/>
          <p:cNvSpPr>
            <a:spLocks noChangeArrowheads="1"/>
          </p:cNvSpPr>
          <p:nvPr/>
        </p:nvSpPr>
        <p:spPr bwMode="auto">
          <a:xfrm>
            <a:off x="1823584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" name="Rectangle 128"/>
          <p:cNvSpPr>
            <a:spLocks noChangeArrowheads="1"/>
          </p:cNvSpPr>
          <p:nvPr/>
        </p:nvSpPr>
        <p:spPr bwMode="auto">
          <a:xfrm>
            <a:off x="2125209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2606221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4" name="Rectangle 130"/>
          <p:cNvSpPr>
            <a:spLocks noChangeArrowheads="1"/>
          </p:cNvSpPr>
          <p:nvPr/>
        </p:nvSpPr>
        <p:spPr bwMode="auto">
          <a:xfrm>
            <a:off x="3179309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5" name="Rectangle 131"/>
          <p:cNvSpPr>
            <a:spLocks noChangeArrowheads="1"/>
          </p:cNvSpPr>
          <p:nvPr/>
        </p:nvSpPr>
        <p:spPr bwMode="auto">
          <a:xfrm>
            <a:off x="3517446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6" name="Rectangle 132"/>
          <p:cNvSpPr>
            <a:spLocks noChangeArrowheads="1"/>
          </p:cNvSpPr>
          <p:nvPr/>
        </p:nvSpPr>
        <p:spPr bwMode="auto">
          <a:xfrm>
            <a:off x="3998459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7" name="Rectangle 133"/>
          <p:cNvSpPr>
            <a:spLocks noChangeArrowheads="1"/>
          </p:cNvSpPr>
          <p:nvPr/>
        </p:nvSpPr>
        <p:spPr bwMode="auto">
          <a:xfrm>
            <a:off x="4754109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8" name="Rectangle 134"/>
          <p:cNvSpPr>
            <a:spLocks noChangeArrowheads="1"/>
          </p:cNvSpPr>
          <p:nvPr/>
        </p:nvSpPr>
        <p:spPr bwMode="auto">
          <a:xfrm>
            <a:off x="158387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9" name="Rectangle 135"/>
          <p:cNvSpPr>
            <a:spLocks noChangeArrowheads="1"/>
          </p:cNvSpPr>
          <p:nvPr/>
        </p:nvSpPr>
        <p:spPr bwMode="auto">
          <a:xfrm>
            <a:off x="166642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0" name="Rectangle 136"/>
          <p:cNvSpPr>
            <a:spLocks noChangeArrowheads="1"/>
          </p:cNvSpPr>
          <p:nvPr/>
        </p:nvSpPr>
        <p:spPr bwMode="auto">
          <a:xfrm>
            <a:off x="174897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1" name="Rectangle 137"/>
          <p:cNvSpPr>
            <a:spLocks noChangeArrowheads="1"/>
          </p:cNvSpPr>
          <p:nvPr/>
        </p:nvSpPr>
        <p:spPr bwMode="auto">
          <a:xfrm>
            <a:off x="183152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2" name="Rectangle 138"/>
          <p:cNvSpPr>
            <a:spLocks noChangeArrowheads="1"/>
          </p:cNvSpPr>
          <p:nvPr/>
        </p:nvSpPr>
        <p:spPr bwMode="auto">
          <a:xfrm>
            <a:off x="191407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3" name="Rectangle 139"/>
          <p:cNvSpPr>
            <a:spLocks noChangeArrowheads="1"/>
          </p:cNvSpPr>
          <p:nvPr/>
        </p:nvSpPr>
        <p:spPr bwMode="auto">
          <a:xfrm>
            <a:off x="199662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4" name="Rectangle 140"/>
          <p:cNvSpPr>
            <a:spLocks noChangeArrowheads="1"/>
          </p:cNvSpPr>
          <p:nvPr/>
        </p:nvSpPr>
        <p:spPr bwMode="auto">
          <a:xfrm>
            <a:off x="207917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5" name="Rectangle 141"/>
          <p:cNvSpPr>
            <a:spLocks noChangeArrowheads="1"/>
          </p:cNvSpPr>
          <p:nvPr/>
        </p:nvSpPr>
        <p:spPr bwMode="auto">
          <a:xfrm>
            <a:off x="216172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6" name="Rectangle 142"/>
          <p:cNvSpPr>
            <a:spLocks noChangeArrowheads="1"/>
          </p:cNvSpPr>
          <p:nvPr/>
        </p:nvSpPr>
        <p:spPr bwMode="auto">
          <a:xfrm>
            <a:off x="224427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7" name="Rectangle 143"/>
          <p:cNvSpPr>
            <a:spLocks noChangeArrowheads="1"/>
          </p:cNvSpPr>
          <p:nvPr/>
        </p:nvSpPr>
        <p:spPr bwMode="auto">
          <a:xfrm>
            <a:off x="2326821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8" name="Rectangle 144"/>
          <p:cNvSpPr>
            <a:spLocks noChangeArrowheads="1"/>
          </p:cNvSpPr>
          <p:nvPr/>
        </p:nvSpPr>
        <p:spPr bwMode="auto">
          <a:xfrm>
            <a:off x="2404609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9" name="Rectangle 145"/>
          <p:cNvSpPr>
            <a:spLocks noChangeArrowheads="1"/>
          </p:cNvSpPr>
          <p:nvPr/>
        </p:nvSpPr>
        <p:spPr bwMode="auto">
          <a:xfrm>
            <a:off x="2487159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0" name="Rectangle 146"/>
          <p:cNvSpPr>
            <a:spLocks noChangeArrowheads="1"/>
          </p:cNvSpPr>
          <p:nvPr/>
        </p:nvSpPr>
        <p:spPr bwMode="auto">
          <a:xfrm>
            <a:off x="2569709" y="3097666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1" name="Rectangle 147"/>
          <p:cNvSpPr>
            <a:spLocks noChangeArrowheads="1"/>
          </p:cNvSpPr>
          <p:nvPr/>
        </p:nvSpPr>
        <p:spPr bwMode="auto">
          <a:xfrm>
            <a:off x="2922134" y="3097666"/>
            <a:ext cx="3508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2" name="Rectangle 148"/>
          <p:cNvSpPr>
            <a:spLocks noChangeArrowheads="1"/>
          </p:cNvSpPr>
          <p:nvPr/>
        </p:nvSpPr>
        <p:spPr bwMode="auto">
          <a:xfrm>
            <a:off x="4525509" y="289129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3" name="Rectangle 149"/>
          <p:cNvSpPr>
            <a:spLocks noChangeArrowheads="1"/>
          </p:cNvSpPr>
          <p:nvPr/>
        </p:nvSpPr>
        <p:spPr bwMode="auto">
          <a:xfrm>
            <a:off x="4889046" y="289129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4" name="Rectangle 150"/>
          <p:cNvSpPr>
            <a:spLocks noChangeArrowheads="1"/>
          </p:cNvSpPr>
          <p:nvPr/>
        </p:nvSpPr>
        <p:spPr bwMode="auto">
          <a:xfrm>
            <a:off x="5046209" y="2891291"/>
            <a:ext cx="3508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5" name="Rectangle 151"/>
          <p:cNvSpPr>
            <a:spLocks noChangeArrowheads="1"/>
          </p:cNvSpPr>
          <p:nvPr/>
        </p:nvSpPr>
        <p:spPr bwMode="auto">
          <a:xfrm>
            <a:off x="158387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6" name="Rectangle 152"/>
          <p:cNvSpPr>
            <a:spLocks noChangeArrowheads="1"/>
          </p:cNvSpPr>
          <p:nvPr/>
        </p:nvSpPr>
        <p:spPr bwMode="auto">
          <a:xfrm>
            <a:off x="166642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7" name="Rectangle 153"/>
          <p:cNvSpPr>
            <a:spLocks noChangeArrowheads="1"/>
          </p:cNvSpPr>
          <p:nvPr/>
        </p:nvSpPr>
        <p:spPr bwMode="auto">
          <a:xfrm>
            <a:off x="174897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8" name="Rectangle 154"/>
          <p:cNvSpPr>
            <a:spLocks noChangeArrowheads="1"/>
          </p:cNvSpPr>
          <p:nvPr/>
        </p:nvSpPr>
        <p:spPr bwMode="auto">
          <a:xfrm>
            <a:off x="183152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9" name="Rectangle 155"/>
          <p:cNvSpPr>
            <a:spLocks noChangeArrowheads="1"/>
          </p:cNvSpPr>
          <p:nvPr/>
        </p:nvSpPr>
        <p:spPr bwMode="auto">
          <a:xfrm>
            <a:off x="191407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0" name="Rectangle 156"/>
          <p:cNvSpPr>
            <a:spLocks noChangeArrowheads="1"/>
          </p:cNvSpPr>
          <p:nvPr/>
        </p:nvSpPr>
        <p:spPr bwMode="auto">
          <a:xfrm>
            <a:off x="199662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1" name="Rectangle 157"/>
          <p:cNvSpPr>
            <a:spLocks noChangeArrowheads="1"/>
          </p:cNvSpPr>
          <p:nvPr/>
        </p:nvSpPr>
        <p:spPr bwMode="auto">
          <a:xfrm>
            <a:off x="207917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216172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" name="Rectangle 159"/>
          <p:cNvSpPr>
            <a:spLocks noChangeArrowheads="1"/>
          </p:cNvSpPr>
          <p:nvPr/>
        </p:nvSpPr>
        <p:spPr bwMode="auto">
          <a:xfrm>
            <a:off x="224427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4" name="Rectangle 160"/>
          <p:cNvSpPr>
            <a:spLocks noChangeArrowheads="1"/>
          </p:cNvSpPr>
          <p:nvPr/>
        </p:nvSpPr>
        <p:spPr bwMode="auto">
          <a:xfrm>
            <a:off x="2326821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5" name="Rectangle 161"/>
          <p:cNvSpPr>
            <a:spLocks noChangeArrowheads="1"/>
          </p:cNvSpPr>
          <p:nvPr/>
        </p:nvSpPr>
        <p:spPr bwMode="auto">
          <a:xfrm>
            <a:off x="240460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6" name="Rectangle 162"/>
          <p:cNvSpPr>
            <a:spLocks noChangeArrowheads="1"/>
          </p:cNvSpPr>
          <p:nvPr/>
        </p:nvSpPr>
        <p:spPr bwMode="auto">
          <a:xfrm>
            <a:off x="248715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7" name="Rectangle 163"/>
          <p:cNvSpPr>
            <a:spLocks noChangeArrowheads="1"/>
          </p:cNvSpPr>
          <p:nvPr/>
        </p:nvSpPr>
        <p:spPr bwMode="auto">
          <a:xfrm>
            <a:off x="256970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8" name="Rectangle 164"/>
          <p:cNvSpPr>
            <a:spLocks noChangeArrowheads="1"/>
          </p:cNvSpPr>
          <p:nvPr/>
        </p:nvSpPr>
        <p:spPr bwMode="auto">
          <a:xfrm>
            <a:off x="265225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9" name="Rectangle 165"/>
          <p:cNvSpPr>
            <a:spLocks noChangeArrowheads="1"/>
          </p:cNvSpPr>
          <p:nvPr/>
        </p:nvSpPr>
        <p:spPr bwMode="auto">
          <a:xfrm>
            <a:off x="273480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0" name="Rectangle 166"/>
          <p:cNvSpPr>
            <a:spLocks noChangeArrowheads="1"/>
          </p:cNvSpPr>
          <p:nvPr/>
        </p:nvSpPr>
        <p:spPr bwMode="auto">
          <a:xfrm>
            <a:off x="2817359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1" name="Rectangle 167"/>
          <p:cNvSpPr>
            <a:spLocks noChangeArrowheads="1"/>
          </p:cNvSpPr>
          <p:nvPr/>
        </p:nvSpPr>
        <p:spPr bwMode="auto">
          <a:xfrm>
            <a:off x="4031796" y="952953"/>
            <a:ext cx="3540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2" name="Rectangle 168"/>
          <p:cNvSpPr>
            <a:spLocks noChangeArrowheads="1"/>
          </p:cNvSpPr>
          <p:nvPr/>
        </p:nvSpPr>
        <p:spPr bwMode="auto">
          <a:xfrm>
            <a:off x="4128634" y="1445078"/>
            <a:ext cx="3540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3" name="Rectangle 169"/>
          <p:cNvSpPr>
            <a:spLocks noChangeArrowheads="1"/>
          </p:cNvSpPr>
          <p:nvPr/>
        </p:nvSpPr>
        <p:spPr bwMode="auto">
          <a:xfrm>
            <a:off x="2650671" y="3129416"/>
            <a:ext cx="3540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 i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4" name="Rectangle 170"/>
          <p:cNvSpPr>
            <a:spLocks noChangeArrowheads="1"/>
          </p:cNvSpPr>
          <p:nvPr/>
        </p:nvSpPr>
        <p:spPr bwMode="auto">
          <a:xfrm>
            <a:off x="6309859" y="1413328"/>
            <a:ext cx="2984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"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6455909" y="1413328"/>
            <a:ext cx="2476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6" name="Rectangle 172"/>
          <p:cNvSpPr>
            <a:spLocks noChangeArrowheads="1"/>
          </p:cNvSpPr>
          <p:nvPr/>
        </p:nvSpPr>
        <p:spPr bwMode="auto">
          <a:xfrm>
            <a:off x="6255884" y="19070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4611234" y="289129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8" name="Rectangle 174"/>
          <p:cNvSpPr>
            <a:spLocks noChangeArrowheads="1"/>
          </p:cNvSpPr>
          <p:nvPr/>
        </p:nvSpPr>
        <p:spPr bwMode="auto">
          <a:xfrm>
            <a:off x="4696959" y="289129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9" name="Rectangle 175"/>
          <p:cNvSpPr>
            <a:spLocks noChangeArrowheads="1"/>
          </p:cNvSpPr>
          <p:nvPr/>
        </p:nvSpPr>
        <p:spPr bwMode="auto">
          <a:xfrm>
            <a:off x="4782684" y="289129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0" name="Rectangle 176"/>
          <p:cNvSpPr>
            <a:spLocks noChangeArrowheads="1"/>
          </p:cNvSpPr>
          <p:nvPr/>
        </p:nvSpPr>
        <p:spPr bwMode="auto">
          <a:xfrm>
            <a:off x="3861934" y="3964441"/>
            <a:ext cx="2476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1" name="Rectangle 177"/>
          <p:cNvSpPr>
            <a:spLocks noChangeArrowheads="1"/>
          </p:cNvSpPr>
          <p:nvPr/>
        </p:nvSpPr>
        <p:spPr bwMode="auto">
          <a:xfrm>
            <a:off x="3455534" y="3151641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FF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2" name="Rectangle 178"/>
          <p:cNvSpPr>
            <a:spLocks noChangeArrowheads="1"/>
          </p:cNvSpPr>
          <p:nvPr/>
        </p:nvSpPr>
        <p:spPr bwMode="auto">
          <a:xfrm>
            <a:off x="4114346" y="3151641"/>
            <a:ext cx="127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FF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3" name="Rectangle 179"/>
          <p:cNvSpPr>
            <a:spLocks noChangeArrowheads="1"/>
          </p:cNvSpPr>
          <p:nvPr/>
        </p:nvSpPr>
        <p:spPr bwMode="auto">
          <a:xfrm>
            <a:off x="3603171" y="2923041"/>
            <a:ext cx="3270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" name="Rectangle 180"/>
          <p:cNvSpPr>
            <a:spLocks noChangeArrowheads="1"/>
          </p:cNvSpPr>
          <p:nvPr/>
        </p:nvSpPr>
        <p:spPr bwMode="auto">
          <a:xfrm>
            <a:off x="4273096" y="2923041"/>
            <a:ext cx="3270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  <a:latin typeface="Symbol" panose="05050102010706020507" pitchFamily="18" charset="2"/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5" name="Rectangle 181"/>
          <p:cNvSpPr>
            <a:spLocks noChangeArrowheads="1"/>
          </p:cNvSpPr>
          <p:nvPr/>
        </p:nvSpPr>
        <p:spPr bwMode="auto">
          <a:xfrm>
            <a:off x="2982459" y="3996191"/>
            <a:ext cx="3270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  <a:latin typeface="Symbol" panose="05050102010706020507" pitchFamily="18" charset="2"/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6" name="Rectangle 182"/>
          <p:cNvSpPr>
            <a:spLocks noChangeArrowheads="1"/>
          </p:cNvSpPr>
          <p:nvPr/>
        </p:nvSpPr>
        <p:spPr bwMode="auto">
          <a:xfrm>
            <a:off x="3260271" y="3812041"/>
            <a:ext cx="19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600">
                <a:solidFill>
                  <a:srgbClr val="0000FF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7" name="Rectangle 184"/>
          <p:cNvSpPr>
            <a:spLocks noChangeArrowheads="1"/>
          </p:cNvSpPr>
          <p:nvPr/>
        </p:nvSpPr>
        <p:spPr bwMode="auto">
          <a:xfrm>
            <a:off x="1539421" y="933903"/>
            <a:ext cx="6199188" cy="3700463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4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grpSp>
        <p:nvGrpSpPr>
          <p:cNvPr id="3" name="Group 209"/>
          <p:cNvGrpSpPr>
            <a:grpSpLocks/>
          </p:cNvGrpSpPr>
          <p:nvPr/>
        </p:nvGrpSpPr>
        <p:grpSpPr bwMode="auto">
          <a:xfrm>
            <a:off x="1941513" y="718366"/>
            <a:ext cx="6022975" cy="3783013"/>
            <a:chOff x="1415" y="1418"/>
            <a:chExt cx="3794" cy="2383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1463" y="1466"/>
              <a:ext cx="3746" cy="23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1415" y="1418"/>
              <a:ext cx="3746" cy="2335"/>
            </a:xfrm>
            <a:prstGeom prst="rect">
              <a:avLst/>
            </a:prstGeom>
            <a:solidFill>
              <a:srgbClr val="FDD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2051" y="2875"/>
              <a:ext cx="29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105" y="3313"/>
              <a:ext cx="27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465" y="1425"/>
              <a:ext cx="1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608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672" y="1425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1791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874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920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009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82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2165" y="1425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2284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367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2450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2533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651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2724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2807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2890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2954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3000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3064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110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218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3301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3389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3435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3518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3634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3717" y="1425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w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3827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3910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3983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4161" y="1425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0" name="Rectangle 45"/>
            <p:cNvSpPr>
              <a:spLocks noChangeArrowheads="1"/>
            </p:cNvSpPr>
            <p:nvPr/>
          </p:nvSpPr>
          <p:spPr bwMode="auto">
            <a:xfrm>
              <a:off x="4207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4290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4406" y="1425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4525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4" name="Rectangle 49"/>
            <p:cNvSpPr>
              <a:spLocks noChangeArrowheads="1"/>
            </p:cNvSpPr>
            <p:nvPr/>
          </p:nvSpPr>
          <p:spPr bwMode="auto">
            <a:xfrm>
              <a:off x="4608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4691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4774" y="1425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g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7" name="Rectangle 52"/>
            <p:cNvSpPr>
              <a:spLocks noChangeArrowheads="1"/>
            </p:cNvSpPr>
            <p:nvPr/>
          </p:nvSpPr>
          <p:spPr bwMode="auto">
            <a:xfrm>
              <a:off x="4857" y="1425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4930" y="1425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44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1490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1573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689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1753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4" name="Rectangle 59"/>
            <p:cNvSpPr>
              <a:spLocks noChangeArrowheads="1"/>
            </p:cNvSpPr>
            <p:nvPr/>
          </p:nvSpPr>
          <p:spPr bwMode="auto">
            <a:xfrm>
              <a:off x="1836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882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955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019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8" name="Rectangle 63"/>
            <p:cNvSpPr>
              <a:spLocks noChangeArrowheads="1"/>
            </p:cNvSpPr>
            <p:nvPr/>
          </p:nvSpPr>
          <p:spPr bwMode="auto">
            <a:xfrm>
              <a:off x="2102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2175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239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2303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2391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2577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660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5" name="Rectangle 70"/>
            <p:cNvSpPr>
              <a:spLocks noChangeArrowheads="1"/>
            </p:cNvSpPr>
            <p:nvPr/>
          </p:nvSpPr>
          <p:spPr bwMode="auto">
            <a:xfrm>
              <a:off x="2743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2868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914" y="1674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w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3024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3150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3196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1" name="Rectangle 76"/>
            <p:cNvSpPr>
              <a:spLocks noChangeArrowheads="1"/>
            </p:cNvSpPr>
            <p:nvPr/>
          </p:nvSpPr>
          <p:spPr bwMode="auto">
            <a:xfrm>
              <a:off x="3268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3341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3424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507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5" name="Rectangle 80"/>
            <p:cNvSpPr>
              <a:spLocks noChangeArrowheads="1"/>
            </p:cNvSpPr>
            <p:nvPr/>
          </p:nvSpPr>
          <p:spPr bwMode="auto">
            <a:xfrm>
              <a:off x="3553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3626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3672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3755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9" name="Rectangle 84"/>
            <p:cNvSpPr>
              <a:spLocks noChangeArrowheads="1"/>
            </p:cNvSpPr>
            <p:nvPr/>
          </p:nvSpPr>
          <p:spPr bwMode="auto">
            <a:xfrm>
              <a:off x="3842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3997" y="1674"/>
              <a:ext cx="16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089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2" name="Rectangle 87"/>
            <p:cNvSpPr>
              <a:spLocks noChangeArrowheads="1"/>
            </p:cNvSpPr>
            <p:nvPr/>
          </p:nvSpPr>
          <p:spPr bwMode="auto">
            <a:xfrm>
              <a:off x="4172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4288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4" name="Rectangle 89"/>
            <p:cNvSpPr>
              <a:spLocks noChangeArrowheads="1"/>
            </p:cNvSpPr>
            <p:nvPr/>
          </p:nvSpPr>
          <p:spPr bwMode="auto">
            <a:xfrm>
              <a:off x="4352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4435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6" name="Rectangle 91"/>
            <p:cNvSpPr>
              <a:spLocks noChangeArrowheads="1"/>
            </p:cNvSpPr>
            <p:nvPr/>
          </p:nvSpPr>
          <p:spPr bwMode="auto">
            <a:xfrm>
              <a:off x="4481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4564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8" name="Rectangle 93"/>
            <p:cNvSpPr>
              <a:spLocks noChangeArrowheads="1"/>
            </p:cNvSpPr>
            <p:nvPr/>
          </p:nvSpPr>
          <p:spPr bwMode="auto">
            <a:xfrm>
              <a:off x="4628" y="1674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4674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4747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>
              <a:off x="4857" y="1674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2" name="Rectangle 97"/>
            <p:cNvSpPr>
              <a:spLocks noChangeArrowheads="1"/>
            </p:cNvSpPr>
            <p:nvPr/>
          </p:nvSpPr>
          <p:spPr bwMode="auto">
            <a:xfrm>
              <a:off x="4940" y="1674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3" name="Rectangle 98"/>
            <p:cNvSpPr>
              <a:spLocks noChangeArrowheads="1"/>
            </p:cNvSpPr>
            <p:nvPr/>
          </p:nvSpPr>
          <p:spPr bwMode="auto">
            <a:xfrm>
              <a:off x="5004" y="1674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4" name="Rectangle 99"/>
            <p:cNvSpPr>
              <a:spLocks noChangeArrowheads="1"/>
            </p:cNvSpPr>
            <p:nvPr/>
          </p:nvSpPr>
          <p:spPr bwMode="auto">
            <a:xfrm>
              <a:off x="1444" y="1923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1490" y="1923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6" name="Rectangle 101"/>
            <p:cNvSpPr>
              <a:spLocks noChangeArrowheads="1"/>
            </p:cNvSpPr>
            <p:nvPr/>
          </p:nvSpPr>
          <p:spPr bwMode="auto">
            <a:xfrm>
              <a:off x="1536" y="1923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7" name="Rectangle 102"/>
            <p:cNvSpPr>
              <a:spLocks noChangeArrowheads="1"/>
            </p:cNvSpPr>
            <p:nvPr/>
          </p:nvSpPr>
          <p:spPr bwMode="auto">
            <a:xfrm>
              <a:off x="1600" y="1923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8" name="Rectangle 103"/>
            <p:cNvSpPr>
              <a:spLocks noChangeArrowheads="1"/>
            </p:cNvSpPr>
            <p:nvPr/>
          </p:nvSpPr>
          <p:spPr bwMode="auto">
            <a:xfrm>
              <a:off x="1646" y="1923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9" name="Rectangle 104"/>
            <p:cNvSpPr>
              <a:spLocks noChangeArrowheads="1"/>
            </p:cNvSpPr>
            <p:nvPr/>
          </p:nvSpPr>
          <p:spPr bwMode="auto">
            <a:xfrm>
              <a:off x="1719" y="1923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0" name="Rectangle 105"/>
            <p:cNvSpPr>
              <a:spLocks noChangeArrowheads="1"/>
            </p:cNvSpPr>
            <p:nvPr/>
          </p:nvSpPr>
          <p:spPr bwMode="auto">
            <a:xfrm>
              <a:off x="1846" y="1923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1" name="Rectangle 106"/>
            <p:cNvSpPr>
              <a:spLocks noChangeArrowheads="1"/>
            </p:cNvSpPr>
            <p:nvPr/>
          </p:nvSpPr>
          <p:spPr bwMode="auto">
            <a:xfrm>
              <a:off x="1929" y="1923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2" name="Rectangle 107"/>
            <p:cNvSpPr>
              <a:spLocks noChangeArrowheads="1"/>
            </p:cNvSpPr>
            <p:nvPr/>
          </p:nvSpPr>
          <p:spPr bwMode="auto">
            <a:xfrm>
              <a:off x="4209" y="1923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3" name="Rectangle 108"/>
            <p:cNvSpPr>
              <a:spLocks noChangeArrowheads="1"/>
            </p:cNvSpPr>
            <p:nvPr/>
          </p:nvSpPr>
          <p:spPr bwMode="auto">
            <a:xfrm>
              <a:off x="4292" y="1923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4" name="Rectangle 109"/>
            <p:cNvSpPr>
              <a:spLocks noChangeArrowheads="1"/>
            </p:cNvSpPr>
            <p:nvPr/>
          </p:nvSpPr>
          <p:spPr bwMode="auto">
            <a:xfrm>
              <a:off x="4375" y="1923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d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5" name="Rectangle 110"/>
            <p:cNvSpPr>
              <a:spLocks noChangeArrowheads="1"/>
            </p:cNvSpPr>
            <p:nvPr/>
          </p:nvSpPr>
          <p:spPr bwMode="auto">
            <a:xfrm>
              <a:off x="1444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6" name="Rectangle 111"/>
            <p:cNvSpPr>
              <a:spLocks noChangeArrowheads="1"/>
            </p:cNvSpPr>
            <p:nvPr/>
          </p:nvSpPr>
          <p:spPr bwMode="auto">
            <a:xfrm>
              <a:off x="1508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7" name="Rectangle 112"/>
            <p:cNvSpPr>
              <a:spLocks noChangeArrowheads="1"/>
            </p:cNvSpPr>
            <p:nvPr/>
          </p:nvSpPr>
          <p:spPr bwMode="auto">
            <a:xfrm>
              <a:off x="1581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8" name="Rectangle 113"/>
            <p:cNvSpPr>
              <a:spLocks noChangeArrowheads="1"/>
            </p:cNvSpPr>
            <p:nvPr/>
          </p:nvSpPr>
          <p:spPr bwMode="auto">
            <a:xfrm>
              <a:off x="1645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>
              <a:off x="1728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0" name="Rectangle 115"/>
            <p:cNvSpPr>
              <a:spLocks noChangeArrowheads="1"/>
            </p:cNvSpPr>
            <p:nvPr/>
          </p:nvSpPr>
          <p:spPr bwMode="auto">
            <a:xfrm>
              <a:off x="1801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1874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2" name="Rectangle 117"/>
            <p:cNvSpPr>
              <a:spLocks noChangeArrowheads="1"/>
            </p:cNvSpPr>
            <p:nvPr/>
          </p:nvSpPr>
          <p:spPr bwMode="auto">
            <a:xfrm>
              <a:off x="1920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3" name="Rectangle 118"/>
            <p:cNvSpPr>
              <a:spLocks noChangeArrowheads="1"/>
            </p:cNvSpPr>
            <p:nvPr/>
          </p:nvSpPr>
          <p:spPr bwMode="auto">
            <a:xfrm>
              <a:off x="1966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v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4" name="Rectangle 119"/>
            <p:cNvSpPr>
              <a:spLocks noChangeArrowheads="1"/>
            </p:cNvSpPr>
            <p:nvPr/>
          </p:nvSpPr>
          <p:spPr bwMode="auto">
            <a:xfrm>
              <a:off x="2039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5" name="Rectangle 120"/>
            <p:cNvSpPr>
              <a:spLocks noChangeArrowheads="1"/>
            </p:cNvSpPr>
            <p:nvPr/>
          </p:nvSpPr>
          <p:spPr bwMode="auto">
            <a:xfrm>
              <a:off x="2118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6" name="Rectangle 121"/>
            <p:cNvSpPr>
              <a:spLocks noChangeArrowheads="1"/>
            </p:cNvSpPr>
            <p:nvPr/>
          </p:nvSpPr>
          <p:spPr bwMode="auto">
            <a:xfrm>
              <a:off x="2164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7" name="Rectangle 122"/>
            <p:cNvSpPr>
              <a:spLocks noChangeArrowheads="1"/>
            </p:cNvSpPr>
            <p:nvPr/>
          </p:nvSpPr>
          <p:spPr bwMode="auto">
            <a:xfrm>
              <a:off x="2416" y="2172"/>
              <a:ext cx="1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8" name="Rectangle 123"/>
            <p:cNvSpPr>
              <a:spLocks noChangeArrowheads="1"/>
            </p:cNvSpPr>
            <p:nvPr/>
          </p:nvSpPr>
          <p:spPr bwMode="auto">
            <a:xfrm>
              <a:off x="2517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9" name="Rectangle 124"/>
            <p:cNvSpPr>
              <a:spLocks noChangeArrowheads="1"/>
            </p:cNvSpPr>
            <p:nvPr/>
          </p:nvSpPr>
          <p:spPr bwMode="auto">
            <a:xfrm>
              <a:off x="2581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0" name="Rectangle 125"/>
            <p:cNvSpPr>
              <a:spLocks noChangeArrowheads="1"/>
            </p:cNvSpPr>
            <p:nvPr/>
          </p:nvSpPr>
          <p:spPr bwMode="auto">
            <a:xfrm>
              <a:off x="2645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1" name="Rectangle 126"/>
            <p:cNvSpPr>
              <a:spLocks noChangeArrowheads="1"/>
            </p:cNvSpPr>
            <p:nvPr/>
          </p:nvSpPr>
          <p:spPr bwMode="auto">
            <a:xfrm>
              <a:off x="2728" y="2172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2" name="Rectangle 127"/>
            <p:cNvSpPr>
              <a:spLocks noChangeArrowheads="1"/>
            </p:cNvSpPr>
            <p:nvPr/>
          </p:nvSpPr>
          <p:spPr bwMode="auto">
            <a:xfrm>
              <a:off x="2847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3" name="Rectangle 128"/>
            <p:cNvSpPr>
              <a:spLocks noChangeArrowheads="1"/>
            </p:cNvSpPr>
            <p:nvPr/>
          </p:nvSpPr>
          <p:spPr bwMode="auto">
            <a:xfrm>
              <a:off x="2965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4" name="Rectangle 129"/>
            <p:cNvSpPr>
              <a:spLocks noChangeArrowheads="1"/>
            </p:cNvSpPr>
            <p:nvPr/>
          </p:nvSpPr>
          <p:spPr bwMode="auto">
            <a:xfrm>
              <a:off x="3011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5" name="Rectangle 130"/>
            <p:cNvSpPr>
              <a:spLocks noChangeArrowheads="1"/>
            </p:cNvSpPr>
            <p:nvPr/>
          </p:nvSpPr>
          <p:spPr bwMode="auto">
            <a:xfrm>
              <a:off x="3094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6" name="Rectangle 131"/>
            <p:cNvSpPr>
              <a:spLocks noChangeArrowheads="1"/>
            </p:cNvSpPr>
            <p:nvPr/>
          </p:nvSpPr>
          <p:spPr bwMode="auto">
            <a:xfrm>
              <a:off x="3140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7" name="Rectangle 132"/>
            <p:cNvSpPr>
              <a:spLocks noChangeArrowheads="1"/>
            </p:cNvSpPr>
            <p:nvPr/>
          </p:nvSpPr>
          <p:spPr bwMode="auto">
            <a:xfrm>
              <a:off x="3246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8" name="Rectangle 133"/>
            <p:cNvSpPr>
              <a:spLocks noChangeArrowheads="1"/>
            </p:cNvSpPr>
            <p:nvPr/>
          </p:nvSpPr>
          <p:spPr bwMode="auto">
            <a:xfrm>
              <a:off x="3292" y="217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9" name="Rectangle 134"/>
            <p:cNvSpPr>
              <a:spLocks noChangeArrowheads="1"/>
            </p:cNvSpPr>
            <p:nvPr/>
          </p:nvSpPr>
          <p:spPr bwMode="auto">
            <a:xfrm>
              <a:off x="3399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0" name="Rectangle 135"/>
            <p:cNvSpPr>
              <a:spLocks noChangeArrowheads="1"/>
            </p:cNvSpPr>
            <p:nvPr/>
          </p:nvSpPr>
          <p:spPr bwMode="auto">
            <a:xfrm>
              <a:off x="3445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1" name="Rectangle 136"/>
            <p:cNvSpPr>
              <a:spLocks noChangeArrowheads="1"/>
            </p:cNvSpPr>
            <p:nvPr/>
          </p:nvSpPr>
          <p:spPr bwMode="auto">
            <a:xfrm>
              <a:off x="3528" y="2172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2" name="Rectangle 137"/>
            <p:cNvSpPr>
              <a:spLocks noChangeArrowheads="1"/>
            </p:cNvSpPr>
            <p:nvPr/>
          </p:nvSpPr>
          <p:spPr bwMode="auto">
            <a:xfrm>
              <a:off x="3644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3" name="Rectangle 138"/>
            <p:cNvSpPr>
              <a:spLocks noChangeArrowheads="1"/>
            </p:cNvSpPr>
            <p:nvPr/>
          </p:nvSpPr>
          <p:spPr bwMode="auto">
            <a:xfrm>
              <a:off x="3727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4" name="Rectangle 139"/>
            <p:cNvSpPr>
              <a:spLocks noChangeArrowheads="1"/>
            </p:cNvSpPr>
            <p:nvPr/>
          </p:nvSpPr>
          <p:spPr bwMode="auto">
            <a:xfrm>
              <a:off x="3810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5" name="Rectangle 140"/>
            <p:cNvSpPr>
              <a:spLocks noChangeArrowheads="1"/>
            </p:cNvSpPr>
            <p:nvPr/>
          </p:nvSpPr>
          <p:spPr bwMode="auto">
            <a:xfrm>
              <a:off x="3893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6" name="Rectangle 141"/>
            <p:cNvSpPr>
              <a:spLocks noChangeArrowheads="1"/>
            </p:cNvSpPr>
            <p:nvPr/>
          </p:nvSpPr>
          <p:spPr bwMode="auto">
            <a:xfrm>
              <a:off x="3976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7" name="Rectangle 142"/>
            <p:cNvSpPr>
              <a:spLocks noChangeArrowheads="1"/>
            </p:cNvSpPr>
            <p:nvPr/>
          </p:nvSpPr>
          <p:spPr bwMode="auto">
            <a:xfrm>
              <a:off x="4022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8" name="Rectangle 143"/>
            <p:cNvSpPr>
              <a:spLocks noChangeArrowheads="1"/>
            </p:cNvSpPr>
            <p:nvPr/>
          </p:nvSpPr>
          <p:spPr bwMode="auto">
            <a:xfrm>
              <a:off x="4105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9" name="Rectangle 144"/>
            <p:cNvSpPr>
              <a:spLocks noChangeArrowheads="1"/>
            </p:cNvSpPr>
            <p:nvPr/>
          </p:nvSpPr>
          <p:spPr bwMode="auto">
            <a:xfrm>
              <a:off x="4151" y="2172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0" name="Rectangle 145"/>
            <p:cNvSpPr>
              <a:spLocks noChangeArrowheads="1"/>
            </p:cNvSpPr>
            <p:nvPr/>
          </p:nvSpPr>
          <p:spPr bwMode="auto">
            <a:xfrm>
              <a:off x="4197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1" name="Rectangle 146"/>
            <p:cNvSpPr>
              <a:spLocks noChangeArrowheads="1"/>
            </p:cNvSpPr>
            <p:nvPr/>
          </p:nvSpPr>
          <p:spPr bwMode="auto">
            <a:xfrm>
              <a:off x="4280" y="2172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2" name="Rectangle 147"/>
            <p:cNvSpPr>
              <a:spLocks noChangeArrowheads="1"/>
            </p:cNvSpPr>
            <p:nvPr/>
          </p:nvSpPr>
          <p:spPr bwMode="auto">
            <a:xfrm>
              <a:off x="1444" y="2421"/>
              <a:ext cx="16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3" name="Rectangle 148"/>
            <p:cNvSpPr>
              <a:spLocks noChangeArrowheads="1"/>
            </p:cNvSpPr>
            <p:nvPr/>
          </p:nvSpPr>
          <p:spPr bwMode="auto">
            <a:xfrm>
              <a:off x="1536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4" name="Rectangle 149"/>
            <p:cNvSpPr>
              <a:spLocks noChangeArrowheads="1"/>
            </p:cNvSpPr>
            <p:nvPr/>
          </p:nvSpPr>
          <p:spPr bwMode="auto">
            <a:xfrm>
              <a:off x="1619" y="2421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5" name="Rectangle 150"/>
            <p:cNvSpPr>
              <a:spLocks noChangeArrowheads="1"/>
            </p:cNvSpPr>
            <p:nvPr/>
          </p:nvSpPr>
          <p:spPr bwMode="auto">
            <a:xfrm>
              <a:off x="1692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6" name="Rectangle 151"/>
            <p:cNvSpPr>
              <a:spLocks noChangeArrowheads="1"/>
            </p:cNvSpPr>
            <p:nvPr/>
          </p:nvSpPr>
          <p:spPr bwMode="auto">
            <a:xfrm>
              <a:off x="1817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7" name="Rectangle 152"/>
            <p:cNvSpPr>
              <a:spLocks noChangeArrowheads="1"/>
            </p:cNvSpPr>
            <p:nvPr/>
          </p:nvSpPr>
          <p:spPr bwMode="auto">
            <a:xfrm>
              <a:off x="1863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h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8" name="Rectangle 153"/>
            <p:cNvSpPr>
              <a:spLocks noChangeArrowheads="1"/>
            </p:cNvSpPr>
            <p:nvPr/>
          </p:nvSpPr>
          <p:spPr bwMode="auto">
            <a:xfrm>
              <a:off x="1946" y="2421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9" name="Rectangle 154"/>
            <p:cNvSpPr>
              <a:spLocks noChangeArrowheads="1"/>
            </p:cNvSpPr>
            <p:nvPr/>
          </p:nvSpPr>
          <p:spPr bwMode="auto">
            <a:xfrm>
              <a:off x="2062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0" name="Rectangle 155"/>
            <p:cNvSpPr>
              <a:spLocks noChangeArrowheads="1"/>
            </p:cNvSpPr>
            <p:nvPr/>
          </p:nvSpPr>
          <p:spPr bwMode="auto">
            <a:xfrm>
              <a:off x="2145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1" name="Rectangle 156"/>
            <p:cNvSpPr>
              <a:spLocks noChangeArrowheads="1"/>
            </p:cNvSpPr>
            <p:nvPr/>
          </p:nvSpPr>
          <p:spPr bwMode="auto">
            <a:xfrm>
              <a:off x="2228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p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2" name="Rectangle 157"/>
            <p:cNvSpPr>
              <a:spLocks noChangeArrowheads="1"/>
            </p:cNvSpPr>
            <p:nvPr/>
          </p:nvSpPr>
          <p:spPr bwMode="auto">
            <a:xfrm>
              <a:off x="2311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3" name="Rectangle 158"/>
            <p:cNvSpPr>
              <a:spLocks noChangeArrowheads="1"/>
            </p:cNvSpPr>
            <p:nvPr/>
          </p:nvSpPr>
          <p:spPr bwMode="auto">
            <a:xfrm>
              <a:off x="2394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4" name="Rectangle 159"/>
            <p:cNvSpPr>
              <a:spLocks noChangeArrowheads="1"/>
            </p:cNvSpPr>
            <p:nvPr/>
          </p:nvSpPr>
          <p:spPr bwMode="auto">
            <a:xfrm>
              <a:off x="2440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5" name="Rectangle 160"/>
            <p:cNvSpPr>
              <a:spLocks noChangeArrowheads="1"/>
            </p:cNvSpPr>
            <p:nvPr/>
          </p:nvSpPr>
          <p:spPr bwMode="auto">
            <a:xfrm>
              <a:off x="2523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t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6" name="Rectangle 161"/>
            <p:cNvSpPr>
              <a:spLocks noChangeArrowheads="1"/>
            </p:cNvSpPr>
            <p:nvPr/>
          </p:nvSpPr>
          <p:spPr bwMode="auto">
            <a:xfrm>
              <a:off x="2569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7" name="Rectangle 162"/>
            <p:cNvSpPr>
              <a:spLocks noChangeArrowheads="1"/>
            </p:cNvSpPr>
            <p:nvPr/>
          </p:nvSpPr>
          <p:spPr bwMode="auto">
            <a:xfrm>
              <a:off x="2615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8" name="Rectangle 163"/>
            <p:cNvSpPr>
              <a:spLocks noChangeArrowheads="1"/>
            </p:cNvSpPr>
            <p:nvPr/>
          </p:nvSpPr>
          <p:spPr bwMode="auto">
            <a:xfrm>
              <a:off x="2698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59" name="Rectangle 164"/>
            <p:cNvSpPr>
              <a:spLocks noChangeArrowheads="1"/>
            </p:cNvSpPr>
            <p:nvPr/>
          </p:nvSpPr>
          <p:spPr bwMode="auto">
            <a:xfrm>
              <a:off x="2826" y="2421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m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0" name="Rectangle 165"/>
            <p:cNvSpPr>
              <a:spLocks noChangeArrowheads="1"/>
            </p:cNvSpPr>
            <p:nvPr/>
          </p:nvSpPr>
          <p:spPr bwMode="auto">
            <a:xfrm>
              <a:off x="2945" y="2421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1" name="Rectangle 166"/>
            <p:cNvSpPr>
              <a:spLocks noChangeArrowheads="1"/>
            </p:cNvSpPr>
            <p:nvPr/>
          </p:nvSpPr>
          <p:spPr bwMode="auto">
            <a:xfrm>
              <a:off x="3018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a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2" name="Rectangle 167"/>
            <p:cNvSpPr>
              <a:spLocks noChangeArrowheads="1"/>
            </p:cNvSpPr>
            <p:nvPr/>
          </p:nvSpPr>
          <p:spPr bwMode="auto">
            <a:xfrm>
              <a:off x="3101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3" name="Rectangle 168"/>
            <p:cNvSpPr>
              <a:spLocks noChangeArrowheads="1"/>
            </p:cNvSpPr>
            <p:nvPr/>
          </p:nvSpPr>
          <p:spPr bwMode="auto">
            <a:xfrm>
              <a:off x="3226" y="2421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w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4" name="Rectangle 169"/>
            <p:cNvSpPr>
              <a:spLocks noChangeArrowheads="1"/>
            </p:cNvSpPr>
            <p:nvPr/>
          </p:nvSpPr>
          <p:spPr bwMode="auto">
            <a:xfrm>
              <a:off x="3336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i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5" name="Rectangle 170"/>
            <p:cNvSpPr>
              <a:spLocks noChangeArrowheads="1"/>
            </p:cNvSpPr>
            <p:nvPr/>
          </p:nvSpPr>
          <p:spPr bwMode="auto">
            <a:xfrm>
              <a:off x="3382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6" name="Rectangle 171"/>
            <p:cNvSpPr>
              <a:spLocks noChangeArrowheads="1"/>
            </p:cNvSpPr>
            <p:nvPr/>
          </p:nvSpPr>
          <p:spPr bwMode="auto">
            <a:xfrm>
              <a:off x="3428" y="2421"/>
              <a:ext cx="11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l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7" name="Rectangle 172"/>
            <p:cNvSpPr>
              <a:spLocks noChangeArrowheads="1"/>
            </p:cNvSpPr>
            <p:nvPr/>
          </p:nvSpPr>
          <p:spPr bwMode="auto">
            <a:xfrm>
              <a:off x="3517" y="2421"/>
              <a:ext cx="1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b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8" name="Rectangle 173"/>
            <p:cNvSpPr>
              <a:spLocks noChangeArrowheads="1"/>
            </p:cNvSpPr>
            <p:nvPr/>
          </p:nvSpPr>
          <p:spPr bwMode="auto">
            <a:xfrm>
              <a:off x="3600" y="2421"/>
              <a:ext cx="14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9" name="Rectangle 174"/>
            <p:cNvSpPr>
              <a:spLocks noChangeArrowheads="1"/>
            </p:cNvSpPr>
            <p:nvPr/>
          </p:nvSpPr>
          <p:spPr bwMode="auto">
            <a:xfrm>
              <a:off x="2219" y="2669"/>
              <a:ext cx="17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0" name="Rectangle 175"/>
            <p:cNvSpPr>
              <a:spLocks noChangeArrowheads="1"/>
            </p:cNvSpPr>
            <p:nvPr/>
          </p:nvSpPr>
          <p:spPr bwMode="auto">
            <a:xfrm>
              <a:off x="2143" y="2899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 i="1">
                  <a:solidFill>
                    <a:srgbClr val="0000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1" name="Rectangle 176"/>
            <p:cNvSpPr>
              <a:spLocks noChangeArrowheads="1"/>
            </p:cNvSpPr>
            <p:nvPr/>
          </p:nvSpPr>
          <p:spPr bwMode="auto">
            <a:xfrm>
              <a:off x="1566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2" name="Rectangle 177"/>
            <p:cNvSpPr>
              <a:spLocks noChangeArrowheads="1"/>
            </p:cNvSpPr>
            <p:nvPr/>
          </p:nvSpPr>
          <p:spPr bwMode="auto">
            <a:xfrm>
              <a:off x="1968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3" name="Rectangle 178"/>
            <p:cNvSpPr>
              <a:spLocks noChangeArrowheads="1"/>
            </p:cNvSpPr>
            <p:nvPr/>
          </p:nvSpPr>
          <p:spPr bwMode="auto">
            <a:xfrm>
              <a:off x="2609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4" name="Rectangle 179"/>
            <p:cNvSpPr>
              <a:spLocks noChangeArrowheads="1"/>
            </p:cNvSpPr>
            <p:nvPr/>
          </p:nvSpPr>
          <p:spPr bwMode="auto">
            <a:xfrm>
              <a:off x="3178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5" name="Rectangle 180"/>
            <p:cNvSpPr>
              <a:spLocks noChangeArrowheads="1"/>
            </p:cNvSpPr>
            <p:nvPr/>
          </p:nvSpPr>
          <p:spPr bwMode="auto">
            <a:xfrm>
              <a:off x="3348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6" name="Rectangle 181"/>
            <p:cNvSpPr>
              <a:spLocks noChangeArrowheads="1"/>
            </p:cNvSpPr>
            <p:nvPr/>
          </p:nvSpPr>
          <p:spPr bwMode="auto">
            <a:xfrm>
              <a:off x="3593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7" name="Rectangle 182"/>
            <p:cNvSpPr>
              <a:spLocks noChangeArrowheads="1"/>
            </p:cNvSpPr>
            <p:nvPr/>
          </p:nvSpPr>
          <p:spPr bwMode="auto">
            <a:xfrm>
              <a:off x="4060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8" name="Rectangle 183"/>
            <p:cNvSpPr>
              <a:spLocks noChangeArrowheads="1"/>
            </p:cNvSpPr>
            <p:nvPr/>
          </p:nvSpPr>
          <p:spPr bwMode="auto">
            <a:xfrm>
              <a:off x="4119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9" name="Rectangle 184"/>
            <p:cNvSpPr>
              <a:spLocks noChangeArrowheads="1"/>
            </p:cNvSpPr>
            <p:nvPr/>
          </p:nvSpPr>
          <p:spPr bwMode="auto">
            <a:xfrm>
              <a:off x="4364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0" name="Rectangle 185"/>
            <p:cNvSpPr>
              <a:spLocks noChangeArrowheads="1"/>
            </p:cNvSpPr>
            <p:nvPr/>
          </p:nvSpPr>
          <p:spPr bwMode="auto">
            <a:xfrm>
              <a:off x="5007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1" name="Rectangle 186"/>
            <p:cNvSpPr>
              <a:spLocks noChangeArrowheads="1"/>
            </p:cNvSpPr>
            <p:nvPr/>
          </p:nvSpPr>
          <p:spPr bwMode="auto">
            <a:xfrm>
              <a:off x="5066" y="1425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2" name="Rectangle 187"/>
            <p:cNvSpPr>
              <a:spLocks noChangeArrowheads="1"/>
            </p:cNvSpPr>
            <p:nvPr/>
          </p:nvSpPr>
          <p:spPr bwMode="auto">
            <a:xfrm>
              <a:off x="1647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3" name="Rectangle 188"/>
            <p:cNvSpPr>
              <a:spLocks noChangeArrowheads="1"/>
            </p:cNvSpPr>
            <p:nvPr/>
          </p:nvSpPr>
          <p:spPr bwMode="auto">
            <a:xfrm>
              <a:off x="2477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4" name="Rectangle 189"/>
            <p:cNvSpPr>
              <a:spLocks noChangeArrowheads="1"/>
            </p:cNvSpPr>
            <p:nvPr/>
          </p:nvSpPr>
          <p:spPr bwMode="auto">
            <a:xfrm>
              <a:off x="2536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5" name="Rectangle 190"/>
            <p:cNvSpPr>
              <a:spLocks noChangeArrowheads="1"/>
            </p:cNvSpPr>
            <p:nvPr/>
          </p:nvSpPr>
          <p:spPr bwMode="auto">
            <a:xfrm>
              <a:off x="2827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6" name="Rectangle 191"/>
            <p:cNvSpPr>
              <a:spLocks noChangeArrowheads="1"/>
            </p:cNvSpPr>
            <p:nvPr/>
          </p:nvSpPr>
          <p:spPr bwMode="auto">
            <a:xfrm>
              <a:off x="3108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7" name="Rectangle 192"/>
            <p:cNvSpPr>
              <a:spLocks noChangeArrowheads="1"/>
            </p:cNvSpPr>
            <p:nvPr/>
          </p:nvSpPr>
          <p:spPr bwMode="auto">
            <a:xfrm>
              <a:off x="3902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.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8" name="Rectangle 193"/>
            <p:cNvSpPr>
              <a:spLocks noChangeArrowheads="1"/>
            </p:cNvSpPr>
            <p:nvPr/>
          </p:nvSpPr>
          <p:spPr bwMode="auto">
            <a:xfrm>
              <a:off x="3956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9" name="Rectangle 194"/>
            <p:cNvSpPr>
              <a:spLocks noChangeArrowheads="1"/>
            </p:cNvSpPr>
            <p:nvPr/>
          </p:nvSpPr>
          <p:spPr bwMode="auto">
            <a:xfrm>
              <a:off x="4246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0" name="Rectangle 195"/>
            <p:cNvSpPr>
              <a:spLocks noChangeArrowheads="1"/>
            </p:cNvSpPr>
            <p:nvPr/>
          </p:nvSpPr>
          <p:spPr bwMode="auto">
            <a:xfrm>
              <a:off x="4815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1" name="Rectangle 196"/>
            <p:cNvSpPr>
              <a:spLocks noChangeArrowheads="1"/>
            </p:cNvSpPr>
            <p:nvPr/>
          </p:nvSpPr>
          <p:spPr bwMode="auto">
            <a:xfrm>
              <a:off x="5078" y="1674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2" name="Rectangle 197"/>
            <p:cNvSpPr>
              <a:spLocks noChangeArrowheads="1"/>
            </p:cNvSpPr>
            <p:nvPr/>
          </p:nvSpPr>
          <p:spPr bwMode="auto">
            <a:xfrm>
              <a:off x="1805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3" name="Rectangle 198"/>
            <p:cNvSpPr>
              <a:spLocks noChangeArrowheads="1"/>
            </p:cNvSpPr>
            <p:nvPr/>
          </p:nvSpPr>
          <p:spPr bwMode="auto">
            <a:xfrm>
              <a:off x="1994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4" name="Rectangle 199"/>
            <p:cNvSpPr>
              <a:spLocks noChangeArrowheads="1"/>
            </p:cNvSpPr>
            <p:nvPr/>
          </p:nvSpPr>
          <p:spPr bwMode="auto">
            <a:xfrm>
              <a:off x="2035" y="1923"/>
              <a:ext cx="1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$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5" name="Rectangle 200"/>
            <p:cNvSpPr>
              <a:spLocks noChangeArrowheads="1"/>
            </p:cNvSpPr>
            <p:nvPr/>
          </p:nvSpPr>
          <p:spPr bwMode="auto">
            <a:xfrm>
              <a:off x="2118" y="1923"/>
              <a:ext cx="1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5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6" name="Rectangle 201"/>
            <p:cNvSpPr>
              <a:spLocks noChangeArrowheads="1"/>
            </p:cNvSpPr>
            <p:nvPr/>
          </p:nvSpPr>
          <p:spPr bwMode="auto">
            <a:xfrm>
              <a:off x="2201" y="1923"/>
              <a:ext cx="1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7" name="Rectangle 202"/>
            <p:cNvSpPr>
              <a:spLocks noChangeArrowheads="1"/>
            </p:cNvSpPr>
            <p:nvPr/>
          </p:nvSpPr>
          <p:spPr bwMode="auto">
            <a:xfrm>
              <a:off x="2283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8" name="Rectangle 203"/>
            <p:cNvSpPr>
              <a:spLocks noChangeArrowheads="1"/>
            </p:cNvSpPr>
            <p:nvPr/>
          </p:nvSpPr>
          <p:spPr bwMode="auto">
            <a:xfrm>
              <a:off x="2569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9" name="Rectangle 204"/>
            <p:cNvSpPr>
              <a:spLocks noChangeArrowheads="1"/>
            </p:cNvSpPr>
            <p:nvPr/>
          </p:nvSpPr>
          <p:spPr bwMode="auto">
            <a:xfrm>
              <a:off x="2628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0" name="Rectangle 205"/>
            <p:cNvSpPr>
              <a:spLocks noChangeArrowheads="1"/>
            </p:cNvSpPr>
            <p:nvPr/>
          </p:nvSpPr>
          <p:spPr bwMode="auto">
            <a:xfrm>
              <a:off x="2842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1" name="Rectangle 206"/>
            <p:cNvSpPr>
              <a:spLocks noChangeArrowheads="1"/>
            </p:cNvSpPr>
            <p:nvPr/>
          </p:nvSpPr>
          <p:spPr bwMode="auto">
            <a:xfrm>
              <a:off x="3129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2" name="Rectangle 207"/>
            <p:cNvSpPr>
              <a:spLocks noChangeArrowheads="1"/>
            </p:cNvSpPr>
            <p:nvPr/>
          </p:nvSpPr>
          <p:spPr bwMode="auto">
            <a:xfrm>
              <a:off x="3187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3" name="Rectangle 208"/>
            <p:cNvSpPr>
              <a:spLocks noChangeArrowheads="1"/>
            </p:cNvSpPr>
            <p:nvPr/>
          </p:nvSpPr>
          <p:spPr bwMode="auto">
            <a:xfrm>
              <a:off x="3395" y="1923"/>
              <a:ext cx="1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100">
                  <a:solidFill>
                    <a:srgbClr val="0000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  <p:sp>
        <p:nvSpPr>
          <p:cNvPr id="204" name="Rectangle 210"/>
          <p:cNvSpPr>
            <a:spLocks noChangeArrowheads="1"/>
          </p:cNvSpPr>
          <p:nvPr/>
        </p:nvSpPr>
        <p:spPr bwMode="auto">
          <a:xfrm>
            <a:off x="5538788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5" name="Rectangle 211"/>
          <p:cNvSpPr>
            <a:spLocks noChangeArrowheads="1"/>
          </p:cNvSpPr>
          <p:nvPr/>
        </p:nvSpPr>
        <p:spPr bwMode="auto">
          <a:xfrm>
            <a:off x="5632450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6" name="Rectangle 212"/>
          <p:cNvSpPr>
            <a:spLocks noChangeArrowheads="1"/>
          </p:cNvSpPr>
          <p:nvPr/>
        </p:nvSpPr>
        <p:spPr bwMode="auto">
          <a:xfrm>
            <a:off x="5848350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7" name="Rectangle 213"/>
          <p:cNvSpPr>
            <a:spLocks noChangeArrowheads="1"/>
          </p:cNvSpPr>
          <p:nvPr/>
        </p:nvSpPr>
        <p:spPr bwMode="auto">
          <a:xfrm>
            <a:off x="6311900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8" name="Rectangle 214"/>
          <p:cNvSpPr>
            <a:spLocks noChangeArrowheads="1"/>
          </p:cNvSpPr>
          <p:nvPr/>
        </p:nvSpPr>
        <p:spPr bwMode="auto">
          <a:xfrm>
            <a:off x="6773863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9" name="Rectangle 215"/>
          <p:cNvSpPr>
            <a:spLocks noChangeArrowheads="1"/>
          </p:cNvSpPr>
          <p:nvPr/>
        </p:nvSpPr>
        <p:spPr bwMode="auto">
          <a:xfrm>
            <a:off x="6989763" y="15200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0" name="Rectangle 216"/>
          <p:cNvSpPr>
            <a:spLocks noChangeArrowheads="1"/>
          </p:cNvSpPr>
          <p:nvPr/>
        </p:nvSpPr>
        <p:spPr bwMode="auto">
          <a:xfrm>
            <a:off x="3251200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1" name="Rectangle 217"/>
          <p:cNvSpPr>
            <a:spLocks noChangeArrowheads="1"/>
          </p:cNvSpPr>
          <p:nvPr/>
        </p:nvSpPr>
        <p:spPr bwMode="auto">
          <a:xfrm>
            <a:off x="3335338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2" name="Rectangle 218"/>
          <p:cNvSpPr>
            <a:spLocks noChangeArrowheads="1"/>
          </p:cNvSpPr>
          <p:nvPr/>
        </p:nvSpPr>
        <p:spPr bwMode="auto">
          <a:xfrm>
            <a:off x="3400425" y="1915341"/>
            <a:ext cx="219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(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3" name="Rectangle 219"/>
          <p:cNvSpPr>
            <a:spLocks noChangeArrowheads="1"/>
          </p:cNvSpPr>
          <p:nvPr/>
        </p:nvSpPr>
        <p:spPr bwMode="auto">
          <a:xfrm>
            <a:off x="4335463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4" name="Rectangle 220"/>
          <p:cNvSpPr>
            <a:spLocks noChangeArrowheads="1"/>
          </p:cNvSpPr>
          <p:nvPr/>
        </p:nvSpPr>
        <p:spPr bwMode="auto">
          <a:xfrm>
            <a:off x="4783138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5" name="Rectangle 221"/>
          <p:cNvSpPr>
            <a:spLocks noChangeArrowheads="1"/>
          </p:cNvSpPr>
          <p:nvPr/>
        </p:nvSpPr>
        <p:spPr bwMode="auto">
          <a:xfrm>
            <a:off x="5024438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6" name="Rectangle 222"/>
          <p:cNvSpPr>
            <a:spLocks noChangeArrowheads="1"/>
          </p:cNvSpPr>
          <p:nvPr/>
        </p:nvSpPr>
        <p:spPr bwMode="auto">
          <a:xfrm>
            <a:off x="5413375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7" name="Rectangle 223"/>
          <p:cNvSpPr>
            <a:spLocks noChangeArrowheads="1"/>
          </p:cNvSpPr>
          <p:nvPr/>
        </p:nvSpPr>
        <p:spPr bwMode="auto">
          <a:xfrm>
            <a:off x="6621463" y="1915341"/>
            <a:ext cx="1968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8" name="Rectangle 224"/>
          <p:cNvSpPr>
            <a:spLocks noChangeArrowheads="1"/>
          </p:cNvSpPr>
          <p:nvPr/>
        </p:nvSpPr>
        <p:spPr bwMode="auto">
          <a:xfrm>
            <a:off x="6699250" y="1915341"/>
            <a:ext cx="219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)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9" name="Rectangle 225"/>
          <p:cNvSpPr>
            <a:spLocks noChangeArrowheads="1"/>
          </p:cNvSpPr>
          <p:nvPr/>
        </p:nvSpPr>
        <p:spPr bwMode="auto">
          <a:xfrm>
            <a:off x="2514600" y="23106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0" name="Rectangle 226"/>
          <p:cNvSpPr>
            <a:spLocks noChangeArrowheads="1"/>
          </p:cNvSpPr>
          <p:nvPr/>
        </p:nvSpPr>
        <p:spPr bwMode="auto">
          <a:xfrm>
            <a:off x="2903538" y="23106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1" name="Rectangle 227"/>
          <p:cNvSpPr>
            <a:spLocks noChangeArrowheads="1"/>
          </p:cNvSpPr>
          <p:nvPr/>
        </p:nvSpPr>
        <p:spPr bwMode="auto">
          <a:xfrm>
            <a:off x="4114800" y="23106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2" name="Rectangle 228"/>
          <p:cNvSpPr>
            <a:spLocks noChangeArrowheads="1"/>
          </p:cNvSpPr>
          <p:nvPr/>
        </p:nvSpPr>
        <p:spPr bwMode="auto">
          <a:xfrm>
            <a:off x="4751388" y="23106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3" name="Rectangle 229"/>
          <p:cNvSpPr>
            <a:spLocks noChangeArrowheads="1"/>
          </p:cNvSpPr>
          <p:nvPr/>
        </p:nvSpPr>
        <p:spPr bwMode="auto">
          <a:xfrm>
            <a:off x="5213350" y="23106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4" name="Rectangle 230"/>
          <p:cNvSpPr>
            <a:spLocks noChangeArrowheads="1"/>
          </p:cNvSpPr>
          <p:nvPr/>
        </p:nvSpPr>
        <p:spPr bwMode="auto">
          <a:xfrm>
            <a:off x="1995488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" name="Rectangle 231"/>
          <p:cNvSpPr>
            <a:spLocks noChangeArrowheads="1"/>
          </p:cNvSpPr>
          <p:nvPr/>
        </p:nvSpPr>
        <p:spPr bwMode="auto">
          <a:xfrm>
            <a:off x="2060575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6" name="Rectangle 232"/>
          <p:cNvSpPr>
            <a:spLocks noChangeArrowheads="1"/>
          </p:cNvSpPr>
          <p:nvPr/>
        </p:nvSpPr>
        <p:spPr bwMode="auto">
          <a:xfrm>
            <a:off x="2125663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7" name="Rectangle 233"/>
          <p:cNvSpPr>
            <a:spLocks noChangeArrowheads="1"/>
          </p:cNvSpPr>
          <p:nvPr/>
        </p:nvSpPr>
        <p:spPr bwMode="auto">
          <a:xfrm>
            <a:off x="2190750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8" name="Rectangle 234"/>
          <p:cNvSpPr>
            <a:spLocks noChangeArrowheads="1"/>
          </p:cNvSpPr>
          <p:nvPr/>
        </p:nvSpPr>
        <p:spPr bwMode="auto">
          <a:xfrm>
            <a:off x="2255838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9" name="Rectangle 235"/>
          <p:cNvSpPr>
            <a:spLocks noChangeArrowheads="1"/>
          </p:cNvSpPr>
          <p:nvPr/>
        </p:nvSpPr>
        <p:spPr bwMode="auto">
          <a:xfrm>
            <a:off x="2320925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0" name="Rectangle 236"/>
          <p:cNvSpPr>
            <a:spLocks noChangeArrowheads="1"/>
          </p:cNvSpPr>
          <p:nvPr/>
        </p:nvSpPr>
        <p:spPr bwMode="auto">
          <a:xfrm>
            <a:off x="2386013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1" name="Rectangle 237"/>
          <p:cNvSpPr>
            <a:spLocks noChangeArrowheads="1"/>
          </p:cNvSpPr>
          <p:nvPr/>
        </p:nvSpPr>
        <p:spPr bwMode="auto">
          <a:xfrm>
            <a:off x="2451100" y="286942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2" name="Rectangle 238"/>
          <p:cNvSpPr>
            <a:spLocks noChangeArrowheads="1"/>
          </p:cNvSpPr>
          <p:nvPr/>
        </p:nvSpPr>
        <p:spPr bwMode="auto">
          <a:xfrm>
            <a:off x="2741613" y="2869429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3" name="Rectangle 239"/>
          <p:cNvSpPr>
            <a:spLocks noChangeArrowheads="1"/>
          </p:cNvSpPr>
          <p:nvPr/>
        </p:nvSpPr>
        <p:spPr bwMode="auto">
          <a:xfrm>
            <a:off x="1995488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4" name="Rectangle 240"/>
          <p:cNvSpPr>
            <a:spLocks noChangeArrowheads="1"/>
          </p:cNvSpPr>
          <p:nvPr/>
        </p:nvSpPr>
        <p:spPr bwMode="auto">
          <a:xfrm>
            <a:off x="2060575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5" name="Rectangle 241"/>
          <p:cNvSpPr>
            <a:spLocks noChangeArrowheads="1"/>
          </p:cNvSpPr>
          <p:nvPr/>
        </p:nvSpPr>
        <p:spPr bwMode="auto">
          <a:xfrm>
            <a:off x="2125663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6" name="Rectangle 242"/>
          <p:cNvSpPr>
            <a:spLocks noChangeArrowheads="1"/>
          </p:cNvSpPr>
          <p:nvPr/>
        </p:nvSpPr>
        <p:spPr bwMode="auto">
          <a:xfrm>
            <a:off x="2190750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7" name="Rectangle 243"/>
          <p:cNvSpPr>
            <a:spLocks noChangeArrowheads="1"/>
          </p:cNvSpPr>
          <p:nvPr/>
        </p:nvSpPr>
        <p:spPr bwMode="auto">
          <a:xfrm>
            <a:off x="2255838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8" name="Rectangle 244"/>
          <p:cNvSpPr>
            <a:spLocks noChangeArrowheads="1"/>
          </p:cNvSpPr>
          <p:nvPr/>
        </p:nvSpPr>
        <p:spPr bwMode="auto">
          <a:xfrm>
            <a:off x="2320925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9" name="Rectangle 245"/>
          <p:cNvSpPr>
            <a:spLocks noChangeArrowheads="1"/>
          </p:cNvSpPr>
          <p:nvPr/>
        </p:nvSpPr>
        <p:spPr bwMode="auto">
          <a:xfrm>
            <a:off x="2386013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0" name="Rectangle 246"/>
          <p:cNvSpPr>
            <a:spLocks noChangeArrowheads="1"/>
          </p:cNvSpPr>
          <p:nvPr/>
        </p:nvSpPr>
        <p:spPr bwMode="auto">
          <a:xfrm>
            <a:off x="2451100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1" name="Rectangle 247"/>
          <p:cNvSpPr>
            <a:spLocks noChangeArrowheads="1"/>
          </p:cNvSpPr>
          <p:nvPr/>
        </p:nvSpPr>
        <p:spPr bwMode="auto">
          <a:xfrm>
            <a:off x="2516188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2" name="Rectangle 248"/>
          <p:cNvSpPr>
            <a:spLocks noChangeArrowheads="1"/>
          </p:cNvSpPr>
          <p:nvPr/>
        </p:nvSpPr>
        <p:spPr bwMode="auto">
          <a:xfrm>
            <a:off x="2581275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3" name="Rectangle 249"/>
          <p:cNvSpPr>
            <a:spLocks noChangeArrowheads="1"/>
          </p:cNvSpPr>
          <p:nvPr/>
        </p:nvSpPr>
        <p:spPr bwMode="auto">
          <a:xfrm>
            <a:off x="2719388" y="3564754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4" name="Rectangle 250"/>
          <p:cNvSpPr>
            <a:spLocks noChangeArrowheads="1"/>
          </p:cNvSpPr>
          <p:nvPr/>
        </p:nvSpPr>
        <p:spPr bwMode="auto">
          <a:xfrm>
            <a:off x="2930525" y="35647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" name="Rectangle 251"/>
          <p:cNvSpPr>
            <a:spLocks noChangeArrowheads="1"/>
          </p:cNvSpPr>
          <p:nvPr/>
        </p:nvSpPr>
        <p:spPr bwMode="auto">
          <a:xfrm>
            <a:off x="303847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6" name="Rectangle 252"/>
          <p:cNvSpPr>
            <a:spLocks noChangeArrowheads="1"/>
          </p:cNvSpPr>
          <p:nvPr/>
        </p:nvSpPr>
        <p:spPr bwMode="auto">
          <a:xfrm>
            <a:off x="317023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7" name="Rectangle 253"/>
          <p:cNvSpPr>
            <a:spLocks noChangeArrowheads="1"/>
          </p:cNvSpPr>
          <p:nvPr/>
        </p:nvSpPr>
        <p:spPr bwMode="auto">
          <a:xfrm>
            <a:off x="3302000" y="33996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8" name="Rectangle 254"/>
          <p:cNvSpPr>
            <a:spLocks noChangeArrowheads="1"/>
          </p:cNvSpPr>
          <p:nvPr/>
        </p:nvSpPr>
        <p:spPr bwMode="auto">
          <a:xfrm>
            <a:off x="336708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9" name="Rectangle 255"/>
          <p:cNvSpPr>
            <a:spLocks noChangeArrowheads="1"/>
          </p:cNvSpPr>
          <p:nvPr/>
        </p:nvSpPr>
        <p:spPr bwMode="auto">
          <a:xfrm>
            <a:off x="349885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0" name="Rectangle 256"/>
          <p:cNvSpPr>
            <a:spLocks noChangeArrowheads="1"/>
          </p:cNvSpPr>
          <p:nvPr/>
        </p:nvSpPr>
        <p:spPr bwMode="auto">
          <a:xfrm>
            <a:off x="3630613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1" name="Rectangle 257"/>
          <p:cNvSpPr>
            <a:spLocks noChangeArrowheads="1"/>
          </p:cNvSpPr>
          <p:nvPr/>
        </p:nvSpPr>
        <p:spPr bwMode="auto">
          <a:xfrm>
            <a:off x="3808413" y="3399654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2" name="Rectangle 258"/>
          <p:cNvSpPr>
            <a:spLocks noChangeArrowheads="1"/>
          </p:cNvSpPr>
          <p:nvPr/>
        </p:nvSpPr>
        <p:spPr bwMode="auto">
          <a:xfrm>
            <a:off x="400208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3" name="Rectangle 259"/>
          <p:cNvSpPr>
            <a:spLocks noChangeArrowheads="1"/>
          </p:cNvSpPr>
          <p:nvPr/>
        </p:nvSpPr>
        <p:spPr bwMode="auto">
          <a:xfrm>
            <a:off x="413385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4" name="Rectangle 260"/>
          <p:cNvSpPr>
            <a:spLocks noChangeArrowheads="1"/>
          </p:cNvSpPr>
          <p:nvPr/>
        </p:nvSpPr>
        <p:spPr bwMode="auto">
          <a:xfrm>
            <a:off x="4265613" y="33996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5" name="Rectangle 261"/>
          <p:cNvSpPr>
            <a:spLocks noChangeArrowheads="1"/>
          </p:cNvSpPr>
          <p:nvPr/>
        </p:nvSpPr>
        <p:spPr bwMode="auto">
          <a:xfrm>
            <a:off x="433070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6" name="Rectangle 262"/>
          <p:cNvSpPr>
            <a:spLocks noChangeArrowheads="1"/>
          </p:cNvSpPr>
          <p:nvPr/>
        </p:nvSpPr>
        <p:spPr bwMode="auto">
          <a:xfrm>
            <a:off x="4462463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7" name="Rectangle 263"/>
          <p:cNvSpPr>
            <a:spLocks noChangeArrowheads="1"/>
          </p:cNvSpPr>
          <p:nvPr/>
        </p:nvSpPr>
        <p:spPr bwMode="auto">
          <a:xfrm>
            <a:off x="459422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8" name="Rectangle 264"/>
          <p:cNvSpPr>
            <a:spLocks noChangeArrowheads="1"/>
          </p:cNvSpPr>
          <p:nvPr/>
        </p:nvSpPr>
        <p:spPr bwMode="auto">
          <a:xfrm>
            <a:off x="4772025" y="3399654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9" name="Rectangle 265"/>
          <p:cNvSpPr>
            <a:spLocks noChangeArrowheads="1"/>
          </p:cNvSpPr>
          <p:nvPr/>
        </p:nvSpPr>
        <p:spPr bwMode="auto">
          <a:xfrm>
            <a:off x="494665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0" name="Rectangle 266"/>
          <p:cNvSpPr>
            <a:spLocks noChangeArrowheads="1"/>
          </p:cNvSpPr>
          <p:nvPr/>
        </p:nvSpPr>
        <p:spPr bwMode="auto">
          <a:xfrm>
            <a:off x="5078413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1" name="Rectangle 267"/>
          <p:cNvSpPr>
            <a:spLocks noChangeArrowheads="1"/>
          </p:cNvSpPr>
          <p:nvPr/>
        </p:nvSpPr>
        <p:spPr bwMode="auto">
          <a:xfrm>
            <a:off x="5210175" y="33996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2" name="Rectangle 268"/>
          <p:cNvSpPr>
            <a:spLocks noChangeArrowheads="1"/>
          </p:cNvSpPr>
          <p:nvPr/>
        </p:nvSpPr>
        <p:spPr bwMode="auto">
          <a:xfrm>
            <a:off x="5275263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3" name="Rectangle 269"/>
          <p:cNvSpPr>
            <a:spLocks noChangeArrowheads="1"/>
          </p:cNvSpPr>
          <p:nvPr/>
        </p:nvSpPr>
        <p:spPr bwMode="auto">
          <a:xfrm>
            <a:off x="540702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4" name="Rectangle 270"/>
          <p:cNvSpPr>
            <a:spLocks noChangeArrowheads="1"/>
          </p:cNvSpPr>
          <p:nvPr/>
        </p:nvSpPr>
        <p:spPr bwMode="auto">
          <a:xfrm>
            <a:off x="553878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5" name="Rectangle 271"/>
          <p:cNvSpPr>
            <a:spLocks noChangeArrowheads="1"/>
          </p:cNvSpPr>
          <p:nvPr/>
        </p:nvSpPr>
        <p:spPr bwMode="auto">
          <a:xfrm>
            <a:off x="5716588" y="3399654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" name="Rectangle 272"/>
          <p:cNvSpPr>
            <a:spLocks noChangeArrowheads="1"/>
          </p:cNvSpPr>
          <p:nvPr/>
        </p:nvSpPr>
        <p:spPr bwMode="auto">
          <a:xfrm>
            <a:off x="590867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7" name="Rectangle 273"/>
          <p:cNvSpPr>
            <a:spLocks noChangeArrowheads="1"/>
          </p:cNvSpPr>
          <p:nvPr/>
        </p:nvSpPr>
        <p:spPr bwMode="auto">
          <a:xfrm>
            <a:off x="6040438" y="33996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8" name="Rectangle 274"/>
          <p:cNvSpPr>
            <a:spLocks noChangeArrowheads="1"/>
          </p:cNvSpPr>
          <p:nvPr/>
        </p:nvSpPr>
        <p:spPr bwMode="auto">
          <a:xfrm>
            <a:off x="610552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9" name="Rectangle 275"/>
          <p:cNvSpPr>
            <a:spLocks noChangeArrowheads="1"/>
          </p:cNvSpPr>
          <p:nvPr/>
        </p:nvSpPr>
        <p:spPr bwMode="auto">
          <a:xfrm>
            <a:off x="623728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0" name="Rectangle 276"/>
          <p:cNvSpPr>
            <a:spLocks noChangeArrowheads="1"/>
          </p:cNvSpPr>
          <p:nvPr/>
        </p:nvSpPr>
        <p:spPr bwMode="auto">
          <a:xfrm>
            <a:off x="636905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1" name="Rectangle 277"/>
          <p:cNvSpPr>
            <a:spLocks noChangeArrowheads="1"/>
          </p:cNvSpPr>
          <p:nvPr/>
        </p:nvSpPr>
        <p:spPr bwMode="auto">
          <a:xfrm>
            <a:off x="6546850" y="3399654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+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2" name="Rectangle 278"/>
          <p:cNvSpPr>
            <a:spLocks noChangeArrowheads="1"/>
          </p:cNvSpPr>
          <p:nvPr/>
        </p:nvSpPr>
        <p:spPr bwMode="auto">
          <a:xfrm>
            <a:off x="674052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3" name="Rectangle 279"/>
          <p:cNvSpPr>
            <a:spLocks noChangeArrowheads="1"/>
          </p:cNvSpPr>
          <p:nvPr/>
        </p:nvSpPr>
        <p:spPr bwMode="auto">
          <a:xfrm>
            <a:off x="6872288" y="3399654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4" name="Rectangle 280"/>
          <p:cNvSpPr>
            <a:spLocks noChangeArrowheads="1"/>
          </p:cNvSpPr>
          <p:nvPr/>
        </p:nvSpPr>
        <p:spPr bwMode="auto">
          <a:xfrm>
            <a:off x="6937375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5" name="Rectangle 281"/>
          <p:cNvSpPr>
            <a:spLocks noChangeArrowheads="1"/>
          </p:cNvSpPr>
          <p:nvPr/>
        </p:nvSpPr>
        <p:spPr bwMode="auto">
          <a:xfrm>
            <a:off x="7069138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" name="Rectangle 282"/>
          <p:cNvSpPr>
            <a:spLocks noChangeArrowheads="1"/>
          </p:cNvSpPr>
          <p:nvPr/>
        </p:nvSpPr>
        <p:spPr bwMode="auto">
          <a:xfrm>
            <a:off x="7200900" y="33996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7" name="Rectangle 283"/>
          <p:cNvSpPr>
            <a:spLocks noChangeArrowheads="1"/>
          </p:cNvSpPr>
          <p:nvPr/>
        </p:nvSpPr>
        <p:spPr bwMode="auto">
          <a:xfrm>
            <a:off x="5124450" y="37647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8" name="Rectangle 284"/>
          <p:cNvSpPr>
            <a:spLocks noChangeArrowheads="1"/>
          </p:cNvSpPr>
          <p:nvPr/>
        </p:nvSpPr>
        <p:spPr bwMode="auto">
          <a:xfrm>
            <a:off x="1995488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9" name="Rectangle 285"/>
          <p:cNvSpPr>
            <a:spLocks noChangeArrowheads="1"/>
          </p:cNvSpPr>
          <p:nvPr/>
        </p:nvSpPr>
        <p:spPr bwMode="auto">
          <a:xfrm>
            <a:off x="2060575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0" name="Rectangle 286"/>
          <p:cNvSpPr>
            <a:spLocks noChangeArrowheads="1"/>
          </p:cNvSpPr>
          <p:nvPr/>
        </p:nvSpPr>
        <p:spPr bwMode="auto">
          <a:xfrm>
            <a:off x="2125663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1" name="Rectangle 287"/>
          <p:cNvSpPr>
            <a:spLocks noChangeArrowheads="1"/>
          </p:cNvSpPr>
          <p:nvPr/>
        </p:nvSpPr>
        <p:spPr bwMode="auto">
          <a:xfrm>
            <a:off x="2190750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2" name="Rectangle 288"/>
          <p:cNvSpPr>
            <a:spLocks noChangeArrowheads="1"/>
          </p:cNvSpPr>
          <p:nvPr/>
        </p:nvSpPr>
        <p:spPr bwMode="auto">
          <a:xfrm>
            <a:off x="2255838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3" name="Rectangle 289"/>
          <p:cNvSpPr>
            <a:spLocks noChangeArrowheads="1"/>
          </p:cNvSpPr>
          <p:nvPr/>
        </p:nvSpPr>
        <p:spPr bwMode="auto">
          <a:xfrm>
            <a:off x="2320925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4" name="Rectangle 290"/>
          <p:cNvSpPr>
            <a:spLocks noChangeArrowheads="1"/>
          </p:cNvSpPr>
          <p:nvPr/>
        </p:nvSpPr>
        <p:spPr bwMode="auto">
          <a:xfrm>
            <a:off x="2386013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5" name="Rectangle 291"/>
          <p:cNvSpPr>
            <a:spLocks noChangeArrowheads="1"/>
          </p:cNvSpPr>
          <p:nvPr/>
        </p:nvSpPr>
        <p:spPr bwMode="auto">
          <a:xfrm>
            <a:off x="2451100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6" name="Rectangle 292"/>
          <p:cNvSpPr>
            <a:spLocks noChangeArrowheads="1"/>
          </p:cNvSpPr>
          <p:nvPr/>
        </p:nvSpPr>
        <p:spPr bwMode="auto">
          <a:xfrm>
            <a:off x="2516188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7" name="Rectangle 293"/>
          <p:cNvSpPr>
            <a:spLocks noChangeArrowheads="1"/>
          </p:cNvSpPr>
          <p:nvPr/>
        </p:nvSpPr>
        <p:spPr bwMode="auto">
          <a:xfrm>
            <a:off x="2581275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8" name="Rectangle 294"/>
          <p:cNvSpPr>
            <a:spLocks noChangeArrowheads="1"/>
          </p:cNvSpPr>
          <p:nvPr/>
        </p:nvSpPr>
        <p:spPr bwMode="auto">
          <a:xfrm>
            <a:off x="2719388" y="4094979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9" name="Rectangle 295"/>
          <p:cNvSpPr>
            <a:spLocks noChangeArrowheads="1"/>
          </p:cNvSpPr>
          <p:nvPr/>
        </p:nvSpPr>
        <p:spPr bwMode="auto">
          <a:xfrm>
            <a:off x="2930525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0" name="Rectangle 296"/>
          <p:cNvSpPr>
            <a:spLocks noChangeArrowheads="1"/>
          </p:cNvSpPr>
          <p:nvPr/>
        </p:nvSpPr>
        <p:spPr bwMode="auto">
          <a:xfrm>
            <a:off x="338137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1" name="Rectangle 297"/>
          <p:cNvSpPr>
            <a:spLocks noChangeArrowheads="1"/>
          </p:cNvSpPr>
          <p:nvPr/>
        </p:nvSpPr>
        <p:spPr bwMode="auto">
          <a:xfrm>
            <a:off x="351313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2" name="Rectangle 298"/>
          <p:cNvSpPr>
            <a:spLocks noChangeArrowheads="1"/>
          </p:cNvSpPr>
          <p:nvPr/>
        </p:nvSpPr>
        <p:spPr bwMode="auto">
          <a:xfrm>
            <a:off x="3644900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3" name="Rectangle 299"/>
          <p:cNvSpPr>
            <a:spLocks noChangeArrowheads="1"/>
          </p:cNvSpPr>
          <p:nvPr/>
        </p:nvSpPr>
        <p:spPr bwMode="auto">
          <a:xfrm>
            <a:off x="394652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4" name="Rectangle 300"/>
          <p:cNvSpPr>
            <a:spLocks noChangeArrowheads="1"/>
          </p:cNvSpPr>
          <p:nvPr/>
        </p:nvSpPr>
        <p:spPr bwMode="auto">
          <a:xfrm>
            <a:off x="407828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5" name="Rectangle 301"/>
          <p:cNvSpPr>
            <a:spLocks noChangeArrowheads="1"/>
          </p:cNvSpPr>
          <p:nvPr/>
        </p:nvSpPr>
        <p:spPr bwMode="auto">
          <a:xfrm>
            <a:off x="426878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6" name="Rectangle 302"/>
          <p:cNvSpPr>
            <a:spLocks noChangeArrowheads="1"/>
          </p:cNvSpPr>
          <p:nvPr/>
        </p:nvSpPr>
        <p:spPr bwMode="auto">
          <a:xfrm>
            <a:off x="4400550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7" name="Rectangle 303"/>
          <p:cNvSpPr>
            <a:spLocks noChangeArrowheads="1"/>
          </p:cNvSpPr>
          <p:nvPr/>
        </p:nvSpPr>
        <p:spPr bwMode="auto">
          <a:xfrm>
            <a:off x="4532313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8" name="Rectangle 304"/>
          <p:cNvSpPr>
            <a:spLocks noChangeArrowheads="1"/>
          </p:cNvSpPr>
          <p:nvPr/>
        </p:nvSpPr>
        <p:spPr bwMode="auto">
          <a:xfrm>
            <a:off x="481647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9" name="Rectangle 305"/>
          <p:cNvSpPr>
            <a:spLocks noChangeArrowheads="1"/>
          </p:cNvSpPr>
          <p:nvPr/>
        </p:nvSpPr>
        <p:spPr bwMode="auto">
          <a:xfrm>
            <a:off x="494823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0" name="Rectangle 306"/>
          <p:cNvSpPr>
            <a:spLocks noChangeArrowheads="1"/>
          </p:cNvSpPr>
          <p:nvPr/>
        </p:nvSpPr>
        <p:spPr bwMode="auto">
          <a:xfrm>
            <a:off x="514667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1" name="Rectangle 307"/>
          <p:cNvSpPr>
            <a:spLocks noChangeArrowheads="1"/>
          </p:cNvSpPr>
          <p:nvPr/>
        </p:nvSpPr>
        <p:spPr bwMode="auto">
          <a:xfrm>
            <a:off x="527843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2" name="Rectangle 308"/>
          <p:cNvSpPr>
            <a:spLocks noChangeArrowheads="1"/>
          </p:cNvSpPr>
          <p:nvPr/>
        </p:nvSpPr>
        <p:spPr bwMode="auto">
          <a:xfrm>
            <a:off x="5410200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3" name="Rectangle 309"/>
          <p:cNvSpPr>
            <a:spLocks noChangeArrowheads="1"/>
          </p:cNvSpPr>
          <p:nvPr/>
        </p:nvSpPr>
        <p:spPr bwMode="auto">
          <a:xfrm>
            <a:off x="571182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4" name="Rectangle 310"/>
          <p:cNvSpPr>
            <a:spLocks noChangeArrowheads="1"/>
          </p:cNvSpPr>
          <p:nvPr/>
        </p:nvSpPr>
        <p:spPr bwMode="auto">
          <a:xfrm>
            <a:off x="5910263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5" name="Rectangle 311"/>
          <p:cNvSpPr>
            <a:spLocks noChangeArrowheads="1"/>
          </p:cNvSpPr>
          <p:nvPr/>
        </p:nvSpPr>
        <p:spPr bwMode="auto">
          <a:xfrm>
            <a:off x="604202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6" name="Rectangle 312"/>
          <p:cNvSpPr>
            <a:spLocks noChangeArrowheads="1"/>
          </p:cNvSpPr>
          <p:nvPr/>
        </p:nvSpPr>
        <p:spPr bwMode="auto">
          <a:xfrm>
            <a:off x="617378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7" name="Rectangle 313"/>
          <p:cNvSpPr>
            <a:spLocks noChangeArrowheads="1"/>
          </p:cNvSpPr>
          <p:nvPr/>
        </p:nvSpPr>
        <p:spPr bwMode="auto">
          <a:xfrm>
            <a:off x="685323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9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8" name="Rectangle 314"/>
          <p:cNvSpPr>
            <a:spLocks noChangeArrowheads="1"/>
          </p:cNvSpPr>
          <p:nvPr/>
        </p:nvSpPr>
        <p:spPr bwMode="auto">
          <a:xfrm>
            <a:off x="7051675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9" name="Rectangle 315"/>
          <p:cNvSpPr>
            <a:spLocks noChangeArrowheads="1"/>
          </p:cNvSpPr>
          <p:nvPr/>
        </p:nvSpPr>
        <p:spPr bwMode="auto">
          <a:xfrm>
            <a:off x="7183438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0" name="Rectangle 316"/>
          <p:cNvSpPr>
            <a:spLocks noChangeArrowheads="1"/>
          </p:cNvSpPr>
          <p:nvPr/>
        </p:nvSpPr>
        <p:spPr bwMode="auto">
          <a:xfrm>
            <a:off x="7315200" y="1520054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1" name="Rectangle 317"/>
          <p:cNvSpPr>
            <a:spLocks noChangeArrowheads="1"/>
          </p:cNvSpPr>
          <p:nvPr/>
        </p:nvSpPr>
        <p:spPr bwMode="auto">
          <a:xfrm>
            <a:off x="2524125" y="2894829"/>
            <a:ext cx="2825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i="1">
                <a:solidFill>
                  <a:srgbClr val="000000"/>
                </a:solidFill>
                <a:latin typeface="Symbol" panose="05050102010706020507" pitchFamily="18" charset="2"/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2" name="Rectangle 318"/>
          <p:cNvSpPr>
            <a:spLocks noChangeArrowheads="1"/>
          </p:cNvSpPr>
          <p:nvPr/>
        </p:nvSpPr>
        <p:spPr bwMode="auto">
          <a:xfrm>
            <a:off x="2965450" y="2745604"/>
            <a:ext cx="155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3" name="Rectangle 319"/>
          <p:cNvSpPr>
            <a:spLocks noChangeArrowheads="1"/>
          </p:cNvSpPr>
          <p:nvPr/>
        </p:nvSpPr>
        <p:spPr bwMode="auto">
          <a:xfrm>
            <a:off x="3001963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$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4" name="Rectangle 320"/>
          <p:cNvSpPr>
            <a:spLocks noChangeArrowheads="1"/>
          </p:cNvSpPr>
          <p:nvPr/>
        </p:nvSpPr>
        <p:spPr bwMode="auto">
          <a:xfrm>
            <a:off x="3133725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5" name="Rectangle 321"/>
          <p:cNvSpPr>
            <a:spLocks noChangeArrowheads="1"/>
          </p:cNvSpPr>
          <p:nvPr/>
        </p:nvSpPr>
        <p:spPr bwMode="auto">
          <a:xfrm>
            <a:off x="3265488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6" name="Rectangle 322"/>
          <p:cNvSpPr>
            <a:spLocks noChangeArrowheads="1"/>
          </p:cNvSpPr>
          <p:nvPr/>
        </p:nvSpPr>
        <p:spPr bwMode="auto">
          <a:xfrm>
            <a:off x="3397250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7" name="Rectangle 323"/>
          <p:cNvSpPr>
            <a:spLocks noChangeArrowheads="1"/>
          </p:cNvSpPr>
          <p:nvPr/>
        </p:nvSpPr>
        <p:spPr bwMode="auto">
          <a:xfrm>
            <a:off x="3462338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8" name="Rectangle 324"/>
          <p:cNvSpPr>
            <a:spLocks noChangeArrowheads="1"/>
          </p:cNvSpPr>
          <p:nvPr/>
        </p:nvSpPr>
        <p:spPr bwMode="auto">
          <a:xfrm>
            <a:off x="3594100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9" name="Rectangle 325"/>
          <p:cNvSpPr>
            <a:spLocks noChangeArrowheads="1"/>
          </p:cNvSpPr>
          <p:nvPr/>
        </p:nvSpPr>
        <p:spPr bwMode="auto">
          <a:xfrm>
            <a:off x="3725863" y="4094979"/>
            <a:ext cx="263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0" name="Rectangle 326"/>
          <p:cNvSpPr>
            <a:spLocks noChangeArrowheads="1"/>
          </p:cNvSpPr>
          <p:nvPr/>
        </p:nvSpPr>
        <p:spPr bwMode="auto">
          <a:xfrm>
            <a:off x="3848100" y="4094979"/>
            <a:ext cx="196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1" name="Rectangle 328"/>
          <p:cNvSpPr>
            <a:spLocks noChangeArrowheads="1"/>
          </p:cNvSpPr>
          <p:nvPr/>
        </p:nvSpPr>
        <p:spPr bwMode="auto">
          <a:xfrm>
            <a:off x="1901825" y="685029"/>
            <a:ext cx="5986463" cy="3740150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9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Ungrouped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04303" y="959213"/>
            <a:ext cx="6280150" cy="37258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328103" y="883013"/>
            <a:ext cx="6280150" cy="372586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2642553" y="2840401"/>
            <a:ext cx="2286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263265" y="3029313"/>
            <a:ext cx="13843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382078" y="883013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59004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777365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036128" y="883013"/>
            <a:ext cx="4349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m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306003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471103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658428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934653" y="883013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03784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225165" y="883013"/>
            <a:ext cx="3095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464878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652203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393319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120515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30784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493578" y="883013"/>
            <a:ext cx="3095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463804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825365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012690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5200015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365115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642928" y="883013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5746115" y="883013"/>
            <a:ext cx="3095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5890578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6055678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6243003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6430328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595428" y="883013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6782753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" name="Rectangle 42"/>
          <p:cNvSpPr>
            <a:spLocks noChangeArrowheads="1"/>
          </p:cNvSpPr>
          <p:nvPr/>
        </p:nvSpPr>
        <p:spPr bwMode="auto">
          <a:xfrm>
            <a:off x="6947853" y="883013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1382078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1569403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1672590" y="1444988"/>
            <a:ext cx="3095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1817053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" name="Rectangle 47"/>
          <p:cNvSpPr>
            <a:spLocks noChangeArrowheads="1"/>
          </p:cNvSpPr>
          <p:nvPr/>
        </p:nvSpPr>
        <p:spPr bwMode="auto">
          <a:xfrm>
            <a:off x="1920240" y="1444988"/>
            <a:ext cx="3095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2064703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2167890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2355215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2542540" y="1444988"/>
            <a:ext cx="2682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" name="Rectangle 52"/>
          <p:cNvSpPr>
            <a:spLocks noChangeArrowheads="1"/>
          </p:cNvSpPr>
          <p:nvPr/>
        </p:nvSpPr>
        <p:spPr bwMode="auto">
          <a:xfrm>
            <a:off x="2645728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" name="Rectangle 53"/>
          <p:cNvSpPr>
            <a:spLocks noChangeArrowheads="1"/>
          </p:cNvSpPr>
          <p:nvPr/>
        </p:nvSpPr>
        <p:spPr bwMode="auto">
          <a:xfrm>
            <a:off x="2839403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2942590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9" name="Rectangle 55"/>
          <p:cNvSpPr>
            <a:spLocks noChangeArrowheads="1"/>
          </p:cNvSpPr>
          <p:nvPr/>
        </p:nvSpPr>
        <p:spPr bwMode="auto">
          <a:xfrm>
            <a:off x="3129915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3410903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" name="Rectangle 57"/>
          <p:cNvSpPr>
            <a:spLocks noChangeArrowheads="1"/>
          </p:cNvSpPr>
          <p:nvPr/>
        </p:nvSpPr>
        <p:spPr bwMode="auto">
          <a:xfrm>
            <a:off x="3514090" y="1444988"/>
            <a:ext cx="3095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3753803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3941128" y="1444988"/>
            <a:ext cx="268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4044315" y="1444988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v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5" name="Rectangle 61"/>
          <p:cNvSpPr>
            <a:spLocks noChangeArrowheads="1"/>
          </p:cNvSpPr>
          <p:nvPr/>
        </p:nvSpPr>
        <p:spPr bwMode="auto">
          <a:xfrm>
            <a:off x="4209415" y="1444988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4372928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4652328" y="1444988"/>
            <a:ext cx="35242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b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" name="Rectangle 64"/>
          <p:cNvSpPr>
            <a:spLocks noChangeArrowheads="1"/>
          </p:cNvSpPr>
          <p:nvPr/>
        </p:nvSpPr>
        <p:spPr bwMode="auto">
          <a:xfrm>
            <a:off x="4839653" y="1444988"/>
            <a:ext cx="3302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9" name="Rectangle 65"/>
          <p:cNvSpPr>
            <a:spLocks noChangeArrowheads="1"/>
          </p:cNvSpPr>
          <p:nvPr/>
        </p:nvSpPr>
        <p:spPr bwMode="auto">
          <a:xfrm>
            <a:off x="2609215" y="2799126"/>
            <a:ext cx="3937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3798253" y="2564176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4230053" y="2564176"/>
            <a:ext cx="3937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2" name="Rectangle 68"/>
          <p:cNvSpPr>
            <a:spLocks noChangeArrowheads="1"/>
          </p:cNvSpPr>
          <p:nvPr/>
        </p:nvSpPr>
        <p:spPr bwMode="auto">
          <a:xfrm>
            <a:off x="3868103" y="30848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1405890" y="3551601"/>
            <a:ext cx="4349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1675765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5" name="Rectangle 71"/>
          <p:cNvSpPr>
            <a:spLocks noChangeArrowheads="1"/>
          </p:cNvSpPr>
          <p:nvPr/>
        </p:nvSpPr>
        <p:spPr bwMode="auto">
          <a:xfrm>
            <a:off x="1840865" y="3551601"/>
            <a:ext cx="3095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1985328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2240915" y="3551601"/>
            <a:ext cx="2682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2439353" y="3551601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9" name="Rectangle 75"/>
          <p:cNvSpPr>
            <a:spLocks noChangeArrowheads="1"/>
          </p:cNvSpPr>
          <p:nvPr/>
        </p:nvSpPr>
        <p:spPr bwMode="auto">
          <a:xfrm>
            <a:off x="2542540" y="3551601"/>
            <a:ext cx="3095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0" name="Rectangle 76"/>
          <p:cNvSpPr>
            <a:spLocks noChangeArrowheads="1"/>
          </p:cNvSpPr>
          <p:nvPr/>
        </p:nvSpPr>
        <p:spPr bwMode="auto">
          <a:xfrm>
            <a:off x="2782253" y="3551601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2885440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>
            <a:off x="3072765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3329940" y="3551601"/>
            <a:ext cx="2682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3433128" y="3551601"/>
            <a:ext cx="3095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5" name="Rectangle 81"/>
          <p:cNvSpPr>
            <a:spLocks noChangeArrowheads="1"/>
          </p:cNvSpPr>
          <p:nvPr/>
        </p:nvSpPr>
        <p:spPr bwMode="auto">
          <a:xfrm>
            <a:off x="3577590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" name="Rectangle 82"/>
          <p:cNvSpPr>
            <a:spLocks noChangeArrowheads="1"/>
          </p:cNvSpPr>
          <p:nvPr/>
        </p:nvSpPr>
        <p:spPr bwMode="auto">
          <a:xfrm>
            <a:off x="3742690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3930015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8" name="Rectangle 84"/>
          <p:cNvSpPr>
            <a:spLocks noChangeArrowheads="1"/>
          </p:cNvSpPr>
          <p:nvPr/>
        </p:nvSpPr>
        <p:spPr bwMode="auto">
          <a:xfrm>
            <a:off x="4117340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9" name="Rectangle 85"/>
          <p:cNvSpPr>
            <a:spLocks noChangeArrowheads="1"/>
          </p:cNvSpPr>
          <p:nvPr/>
        </p:nvSpPr>
        <p:spPr bwMode="auto">
          <a:xfrm>
            <a:off x="4282440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0" name="Rectangle 86"/>
          <p:cNvSpPr>
            <a:spLocks noChangeArrowheads="1"/>
          </p:cNvSpPr>
          <p:nvPr/>
        </p:nvSpPr>
        <p:spPr bwMode="auto">
          <a:xfrm>
            <a:off x="4468178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87"/>
          <p:cNvSpPr>
            <a:spLocks noChangeArrowheads="1"/>
          </p:cNvSpPr>
          <p:nvPr/>
        </p:nvSpPr>
        <p:spPr bwMode="auto">
          <a:xfrm>
            <a:off x="4633278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2" name="Rectangle 88"/>
          <p:cNvSpPr>
            <a:spLocks noChangeArrowheads="1"/>
          </p:cNvSpPr>
          <p:nvPr/>
        </p:nvSpPr>
        <p:spPr bwMode="auto">
          <a:xfrm>
            <a:off x="4887278" y="3551601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4990465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90"/>
          <p:cNvSpPr>
            <a:spLocks noChangeArrowheads="1"/>
          </p:cNvSpPr>
          <p:nvPr/>
        </p:nvSpPr>
        <p:spPr bwMode="auto">
          <a:xfrm>
            <a:off x="5177790" y="3551601"/>
            <a:ext cx="3095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5" name="Rectangle 91"/>
          <p:cNvSpPr>
            <a:spLocks noChangeArrowheads="1"/>
          </p:cNvSpPr>
          <p:nvPr/>
        </p:nvSpPr>
        <p:spPr bwMode="auto">
          <a:xfrm>
            <a:off x="5417503" y="3551601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5520690" y="3551601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h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5708015" y="3551601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1382078" y="4113576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1547178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0" name="Rectangle 96"/>
          <p:cNvSpPr>
            <a:spLocks noChangeArrowheads="1"/>
          </p:cNvSpPr>
          <p:nvPr/>
        </p:nvSpPr>
        <p:spPr bwMode="auto">
          <a:xfrm>
            <a:off x="1734503" y="4113576"/>
            <a:ext cx="3095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1" name="Rectangle 97"/>
          <p:cNvSpPr>
            <a:spLocks noChangeArrowheads="1"/>
          </p:cNvSpPr>
          <p:nvPr/>
        </p:nvSpPr>
        <p:spPr bwMode="auto">
          <a:xfrm>
            <a:off x="1878965" y="4113576"/>
            <a:ext cx="3095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2" name="Rectangle 98"/>
          <p:cNvSpPr>
            <a:spLocks noChangeArrowheads="1"/>
          </p:cNvSpPr>
          <p:nvPr/>
        </p:nvSpPr>
        <p:spPr bwMode="auto">
          <a:xfrm>
            <a:off x="2023428" y="4113576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3" name="Rectangle 99"/>
          <p:cNvSpPr>
            <a:spLocks noChangeArrowheads="1"/>
          </p:cNvSpPr>
          <p:nvPr/>
        </p:nvSpPr>
        <p:spPr bwMode="auto">
          <a:xfrm>
            <a:off x="2188528" y="4113576"/>
            <a:ext cx="3095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4" name="Rectangle 100"/>
          <p:cNvSpPr>
            <a:spLocks noChangeArrowheads="1"/>
          </p:cNvSpPr>
          <p:nvPr/>
        </p:nvSpPr>
        <p:spPr bwMode="auto">
          <a:xfrm>
            <a:off x="2332990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p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5" name="Rectangle 101"/>
          <p:cNvSpPr>
            <a:spLocks noChangeArrowheads="1"/>
          </p:cNvSpPr>
          <p:nvPr/>
        </p:nvSpPr>
        <p:spPr bwMode="auto">
          <a:xfrm>
            <a:off x="252031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6" name="Rectangle 102"/>
          <p:cNvSpPr>
            <a:spLocks noChangeArrowheads="1"/>
          </p:cNvSpPr>
          <p:nvPr/>
        </p:nvSpPr>
        <p:spPr bwMode="auto">
          <a:xfrm>
            <a:off x="2707640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7" name="Rectangle 103"/>
          <p:cNvSpPr>
            <a:spLocks noChangeArrowheads="1"/>
          </p:cNvSpPr>
          <p:nvPr/>
        </p:nvSpPr>
        <p:spPr bwMode="auto">
          <a:xfrm>
            <a:off x="289496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8" name="Rectangle 104"/>
          <p:cNvSpPr>
            <a:spLocks noChangeArrowheads="1"/>
          </p:cNvSpPr>
          <p:nvPr/>
        </p:nvSpPr>
        <p:spPr bwMode="auto">
          <a:xfrm>
            <a:off x="3080703" y="4113576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i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3183890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337121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g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3652203" y="4113576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v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3817303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4004628" y="4113576"/>
            <a:ext cx="2682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l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410781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4295140" y="4113576"/>
            <a:ext cx="3302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4549140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4736465" y="4113576"/>
            <a:ext cx="2682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4934903" y="4113576"/>
            <a:ext cx="3937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544766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a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0" name="Rectangle 116"/>
          <p:cNvSpPr>
            <a:spLocks noChangeArrowheads="1"/>
          </p:cNvSpPr>
          <p:nvPr/>
        </p:nvSpPr>
        <p:spPr bwMode="auto">
          <a:xfrm>
            <a:off x="5634990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1" name="Rectangle 117"/>
          <p:cNvSpPr>
            <a:spLocks noChangeArrowheads="1"/>
          </p:cNvSpPr>
          <p:nvPr/>
        </p:nvSpPr>
        <p:spPr bwMode="auto">
          <a:xfrm>
            <a:off x="582231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2" name="Rectangle 118"/>
          <p:cNvSpPr>
            <a:spLocks noChangeArrowheads="1"/>
          </p:cNvSpPr>
          <p:nvPr/>
        </p:nvSpPr>
        <p:spPr bwMode="auto">
          <a:xfrm>
            <a:off x="6101715" y="4113576"/>
            <a:ext cx="35242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3" name="Rectangle 119"/>
          <p:cNvSpPr>
            <a:spLocks noChangeArrowheads="1"/>
          </p:cNvSpPr>
          <p:nvPr/>
        </p:nvSpPr>
        <p:spPr bwMode="auto">
          <a:xfrm>
            <a:off x="7270115" y="4113576"/>
            <a:ext cx="2682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4" name="Rectangle 120"/>
          <p:cNvSpPr>
            <a:spLocks noChangeArrowheads="1"/>
          </p:cNvSpPr>
          <p:nvPr/>
        </p:nvSpPr>
        <p:spPr bwMode="auto">
          <a:xfrm>
            <a:off x="1942465" y="883013"/>
            <a:ext cx="280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5" name="Rectangle 121"/>
          <p:cNvSpPr>
            <a:spLocks noChangeArrowheads="1"/>
          </p:cNvSpPr>
          <p:nvPr/>
        </p:nvSpPr>
        <p:spPr bwMode="auto">
          <a:xfrm>
            <a:off x="2842578" y="883013"/>
            <a:ext cx="2809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6" name="Rectangle 122"/>
          <p:cNvSpPr>
            <a:spLocks noChangeArrowheads="1"/>
          </p:cNvSpPr>
          <p:nvPr/>
        </p:nvSpPr>
        <p:spPr bwMode="auto">
          <a:xfrm>
            <a:off x="3372803" y="883013"/>
            <a:ext cx="2809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3839528" y="883013"/>
            <a:ext cx="2809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>
            <a:off x="5549265" y="883013"/>
            <a:ext cx="280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9" name="Rectangle 125"/>
          <p:cNvSpPr>
            <a:spLocks noChangeArrowheads="1"/>
          </p:cNvSpPr>
          <p:nvPr/>
        </p:nvSpPr>
        <p:spPr bwMode="auto">
          <a:xfrm>
            <a:off x="7106603" y="883013"/>
            <a:ext cx="2809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0" name="Rectangle 126"/>
          <p:cNvSpPr>
            <a:spLocks noChangeArrowheads="1"/>
          </p:cNvSpPr>
          <p:nvPr/>
        </p:nvSpPr>
        <p:spPr bwMode="auto">
          <a:xfrm>
            <a:off x="3317240" y="1444988"/>
            <a:ext cx="280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1" name="Rectangle 127"/>
          <p:cNvSpPr>
            <a:spLocks noChangeArrowheads="1"/>
          </p:cNvSpPr>
          <p:nvPr/>
        </p:nvSpPr>
        <p:spPr bwMode="auto">
          <a:xfrm>
            <a:off x="3661728" y="1444988"/>
            <a:ext cx="2809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" name="Rectangle 128"/>
          <p:cNvSpPr>
            <a:spLocks noChangeArrowheads="1"/>
          </p:cNvSpPr>
          <p:nvPr/>
        </p:nvSpPr>
        <p:spPr bwMode="auto">
          <a:xfrm>
            <a:off x="4558665" y="1444988"/>
            <a:ext cx="2809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3" name="Rectangle 129"/>
          <p:cNvSpPr>
            <a:spLocks noChangeArrowheads="1"/>
          </p:cNvSpPr>
          <p:nvPr/>
        </p:nvSpPr>
        <p:spPr bwMode="auto">
          <a:xfrm>
            <a:off x="1394778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4" name="Rectangle 130"/>
          <p:cNvSpPr>
            <a:spLocks noChangeArrowheads="1"/>
          </p:cNvSpPr>
          <p:nvPr/>
        </p:nvSpPr>
        <p:spPr bwMode="auto">
          <a:xfrm>
            <a:off x="1488440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5" name="Rectangle 131"/>
          <p:cNvSpPr>
            <a:spLocks noChangeArrowheads="1"/>
          </p:cNvSpPr>
          <p:nvPr/>
        </p:nvSpPr>
        <p:spPr bwMode="auto">
          <a:xfrm>
            <a:off x="1582103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6" name="Rectangle 132"/>
          <p:cNvSpPr>
            <a:spLocks noChangeArrowheads="1"/>
          </p:cNvSpPr>
          <p:nvPr/>
        </p:nvSpPr>
        <p:spPr bwMode="auto">
          <a:xfrm>
            <a:off x="1675765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7" name="Rectangle 133"/>
          <p:cNvSpPr>
            <a:spLocks noChangeArrowheads="1"/>
          </p:cNvSpPr>
          <p:nvPr/>
        </p:nvSpPr>
        <p:spPr bwMode="auto">
          <a:xfrm>
            <a:off x="1769428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8" name="Rectangle 134"/>
          <p:cNvSpPr>
            <a:spLocks noChangeArrowheads="1"/>
          </p:cNvSpPr>
          <p:nvPr/>
        </p:nvSpPr>
        <p:spPr bwMode="auto">
          <a:xfrm>
            <a:off x="1863090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9" name="Rectangle 135"/>
          <p:cNvSpPr>
            <a:spLocks noChangeArrowheads="1"/>
          </p:cNvSpPr>
          <p:nvPr/>
        </p:nvSpPr>
        <p:spPr bwMode="auto">
          <a:xfrm>
            <a:off x="1956753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0" name="Rectangle 136"/>
          <p:cNvSpPr>
            <a:spLocks noChangeArrowheads="1"/>
          </p:cNvSpPr>
          <p:nvPr/>
        </p:nvSpPr>
        <p:spPr bwMode="auto">
          <a:xfrm>
            <a:off x="2050415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1" name="Rectangle 137"/>
          <p:cNvSpPr>
            <a:spLocks noChangeArrowheads="1"/>
          </p:cNvSpPr>
          <p:nvPr/>
        </p:nvSpPr>
        <p:spPr bwMode="auto">
          <a:xfrm>
            <a:off x="2144078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2" name="Rectangle 138"/>
          <p:cNvSpPr>
            <a:spLocks noChangeArrowheads="1"/>
          </p:cNvSpPr>
          <p:nvPr/>
        </p:nvSpPr>
        <p:spPr bwMode="auto">
          <a:xfrm>
            <a:off x="2237740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3" name="Rectangle 139"/>
          <p:cNvSpPr>
            <a:spLocks noChangeArrowheads="1"/>
          </p:cNvSpPr>
          <p:nvPr/>
        </p:nvSpPr>
        <p:spPr bwMode="auto">
          <a:xfrm>
            <a:off x="2329815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4" name="Rectangle 140"/>
          <p:cNvSpPr>
            <a:spLocks noChangeArrowheads="1"/>
          </p:cNvSpPr>
          <p:nvPr/>
        </p:nvSpPr>
        <p:spPr bwMode="auto">
          <a:xfrm>
            <a:off x="2423478" y="279912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5" name="Rectangle 141"/>
          <p:cNvSpPr>
            <a:spLocks noChangeArrowheads="1"/>
          </p:cNvSpPr>
          <p:nvPr/>
        </p:nvSpPr>
        <p:spPr bwMode="auto">
          <a:xfrm>
            <a:off x="2517140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6" name="Rectangle 142"/>
          <p:cNvSpPr>
            <a:spLocks noChangeArrowheads="1"/>
          </p:cNvSpPr>
          <p:nvPr/>
        </p:nvSpPr>
        <p:spPr bwMode="auto">
          <a:xfrm>
            <a:off x="2967990" y="2799126"/>
            <a:ext cx="3984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7" name="Rectangle 143"/>
          <p:cNvSpPr>
            <a:spLocks noChangeArrowheads="1"/>
          </p:cNvSpPr>
          <p:nvPr/>
        </p:nvSpPr>
        <p:spPr bwMode="auto">
          <a:xfrm>
            <a:off x="3593465" y="2564176"/>
            <a:ext cx="3111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(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8" name="Rectangle 144"/>
          <p:cNvSpPr>
            <a:spLocks noChangeArrowheads="1"/>
          </p:cNvSpPr>
          <p:nvPr/>
        </p:nvSpPr>
        <p:spPr bwMode="auto">
          <a:xfrm>
            <a:off x="4514215" y="2564176"/>
            <a:ext cx="3111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)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9" name="Rectangle 145"/>
          <p:cNvSpPr>
            <a:spLocks noChangeArrowheads="1"/>
          </p:cNvSpPr>
          <p:nvPr/>
        </p:nvSpPr>
        <p:spPr bwMode="auto">
          <a:xfrm>
            <a:off x="2147253" y="3551601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0" name="Rectangle 146"/>
          <p:cNvSpPr>
            <a:spLocks noChangeArrowheads="1"/>
          </p:cNvSpPr>
          <p:nvPr/>
        </p:nvSpPr>
        <p:spPr bwMode="auto">
          <a:xfrm>
            <a:off x="2345690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1" name="Rectangle 147"/>
          <p:cNvSpPr>
            <a:spLocks noChangeArrowheads="1"/>
          </p:cNvSpPr>
          <p:nvPr/>
        </p:nvSpPr>
        <p:spPr bwMode="auto">
          <a:xfrm>
            <a:off x="2688590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2" name="Rectangle 148"/>
          <p:cNvSpPr>
            <a:spLocks noChangeArrowheads="1"/>
          </p:cNvSpPr>
          <p:nvPr/>
        </p:nvSpPr>
        <p:spPr bwMode="auto">
          <a:xfrm>
            <a:off x="3237865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3" name="Rectangle 149"/>
          <p:cNvSpPr>
            <a:spLocks noChangeArrowheads="1"/>
          </p:cNvSpPr>
          <p:nvPr/>
        </p:nvSpPr>
        <p:spPr bwMode="auto">
          <a:xfrm>
            <a:off x="4793615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4" name="Rectangle 150"/>
          <p:cNvSpPr>
            <a:spLocks noChangeArrowheads="1"/>
          </p:cNvSpPr>
          <p:nvPr/>
        </p:nvSpPr>
        <p:spPr bwMode="auto">
          <a:xfrm>
            <a:off x="5323840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5" name="Rectangle 151"/>
          <p:cNvSpPr>
            <a:spLocks noChangeArrowheads="1"/>
          </p:cNvSpPr>
          <p:nvPr/>
        </p:nvSpPr>
        <p:spPr bwMode="auto">
          <a:xfrm>
            <a:off x="5873115" y="3551601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6" name="Rectangle 152"/>
          <p:cNvSpPr>
            <a:spLocks noChangeArrowheads="1"/>
          </p:cNvSpPr>
          <p:nvPr/>
        </p:nvSpPr>
        <p:spPr bwMode="auto">
          <a:xfrm>
            <a:off x="355854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7" name="Rectangle 153"/>
          <p:cNvSpPr>
            <a:spLocks noChangeArrowheads="1"/>
          </p:cNvSpPr>
          <p:nvPr/>
        </p:nvSpPr>
        <p:spPr bwMode="auto">
          <a:xfrm>
            <a:off x="4457065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8" name="Rectangle 154"/>
          <p:cNvSpPr>
            <a:spLocks noChangeArrowheads="1"/>
          </p:cNvSpPr>
          <p:nvPr/>
        </p:nvSpPr>
        <p:spPr bwMode="auto">
          <a:xfrm>
            <a:off x="484124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9" name="Rectangle 155"/>
          <p:cNvSpPr>
            <a:spLocks noChangeArrowheads="1"/>
          </p:cNvSpPr>
          <p:nvPr/>
        </p:nvSpPr>
        <p:spPr bwMode="auto">
          <a:xfrm>
            <a:off x="522224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0" name="Rectangle 156"/>
          <p:cNvSpPr>
            <a:spLocks noChangeArrowheads="1"/>
          </p:cNvSpPr>
          <p:nvPr/>
        </p:nvSpPr>
        <p:spPr bwMode="auto">
          <a:xfrm>
            <a:off x="5354003" y="411357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1" name="Rectangle 157"/>
          <p:cNvSpPr>
            <a:spLocks noChangeArrowheads="1"/>
          </p:cNvSpPr>
          <p:nvPr/>
        </p:nvSpPr>
        <p:spPr bwMode="auto">
          <a:xfrm>
            <a:off x="6008053" y="4113576"/>
            <a:ext cx="2809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2" name="Rectangle 158"/>
          <p:cNvSpPr>
            <a:spLocks noChangeArrowheads="1"/>
          </p:cNvSpPr>
          <p:nvPr/>
        </p:nvSpPr>
        <p:spPr bwMode="auto">
          <a:xfrm>
            <a:off x="628904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" name="Rectangle 159"/>
          <p:cNvSpPr>
            <a:spLocks noChangeArrowheads="1"/>
          </p:cNvSpPr>
          <p:nvPr/>
        </p:nvSpPr>
        <p:spPr bwMode="auto">
          <a:xfrm>
            <a:off x="6471603" y="4113576"/>
            <a:ext cx="398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4" name="Rectangle 160"/>
          <p:cNvSpPr>
            <a:spLocks noChangeArrowheads="1"/>
          </p:cNvSpPr>
          <p:nvPr/>
        </p:nvSpPr>
        <p:spPr bwMode="auto">
          <a:xfrm>
            <a:off x="677164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5" name="Rectangle 161"/>
          <p:cNvSpPr>
            <a:spLocks noChangeArrowheads="1"/>
          </p:cNvSpPr>
          <p:nvPr/>
        </p:nvSpPr>
        <p:spPr bwMode="auto">
          <a:xfrm>
            <a:off x="7463790" y="411357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6" name="Rectangle 162"/>
          <p:cNvSpPr>
            <a:spLocks noChangeArrowheads="1"/>
          </p:cNvSpPr>
          <p:nvPr/>
        </p:nvSpPr>
        <p:spPr bwMode="auto">
          <a:xfrm>
            <a:off x="4055428" y="2707051"/>
            <a:ext cx="1301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400">
                <a:solidFill>
                  <a:srgbClr val="000000"/>
                </a:solidFill>
                <a:latin typeface="Symbol" panose="05050102010706020507" pitchFamily="18" charset="2"/>
              </a:rPr>
              <a:t>·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7" name="Rectangle 163"/>
          <p:cNvSpPr>
            <a:spLocks noChangeArrowheads="1"/>
          </p:cNvSpPr>
          <p:nvPr/>
        </p:nvSpPr>
        <p:spPr bwMode="auto">
          <a:xfrm>
            <a:off x="3283903" y="2624501"/>
            <a:ext cx="22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8" name="Rectangle 164"/>
          <p:cNvSpPr>
            <a:spLocks noChangeArrowheads="1"/>
          </p:cNvSpPr>
          <p:nvPr/>
        </p:nvSpPr>
        <p:spPr bwMode="auto">
          <a:xfrm>
            <a:off x="6889115" y="4173901"/>
            <a:ext cx="22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</a:p>
        </p:txBody>
      </p:sp>
      <p:sp>
        <p:nvSpPr>
          <p:cNvPr id="159" name="Rectangle 165"/>
          <p:cNvSpPr>
            <a:spLocks noChangeArrowheads="1"/>
          </p:cNvSpPr>
          <p:nvPr/>
        </p:nvSpPr>
        <p:spPr bwMode="auto">
          <a:xfrm>
            <a:off x="4692015" y="2799126"/>
            <a:ext cx="280988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0" name="Rectangle 167"/>
          <p:cNvSpPr>
            <a:spLocks noChangeArrowheads="1"/>
          </p:cNvSpPr>
          <p:nvPr/>
        </p:nvSpPr>
        <p:spPr bwMode="auto">
          <a:xfrm>
            <a:off x="1334453" y="889363"/>
            <a:ext cx="6269037" cy="3709988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Example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689100" y="595313"/>
            <a:ext cx="6997700" cy="105886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612900" y="519113"/>
            <a:ext cx="7018337" cy="105886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655762" y="534988"/>
            <a:ext cx="6943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 i="1">
                <a:solidFill>
                  <a:srgbClr val="000000"/>
                </a:solidFill>
              </a:rPr>
              <a:t>The scores for 25 students on a 4 </a:t>
            </a:r>
            <a:r>
              <a:rPr lang="en-US" altLang="en-US" sz="3000">
                <a:solidFill>
                  <a:srgbClr val="000000"/>
                </a:solidFill>
              </a:rPr>
              <a:t>–</a:t>
            </a:r>
            <a:r>
              <a:rPr lang="en-US" altLang="en-US" sz="3000" i="1">
                <a:solidFill>
                  <a:srgbClr val="000000"/>
                </a:solidFill>
              </a:rPr>
              <a:t> point quiz</a:t>
            </a:r>
            <a:br>
              <a:rPr lang="en-US" altLang="en-US" sz="3000" i="1">
                <a:solidFill>
                  <a:srgbClr val="000000"/>
                </a:solidFill>
              </a:rPr>
            </a:br>
            <a:r>
              <a:rPr lang="en-US" altLang="en-US" sz="3000" i="1">
                <a:solidFill>
                  <a:srgbClr val="000000"/>
                </a:solidFill>
              </a:rPr>
              <a:t> are given in the table. Find the mean score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" name="Rectangle 80"/>
          <p:cNvSpPr>
            <a:spLocks noChangeArrowheads="1"/>
          </p:cNvSpPr>
          <p:nvPr/>
        </p:nvSpPr>
        <p:spPr bwMode="auto">
          <a:xfrm>
            <a:off x="3633787" y="523875"/>
            <a:ext cx="28416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" name="Rectangle 81"/>
          <p:cNvSpPr>
            <a:spLocks noChangeArrowheads="1"/>
          </p:cNvSpPr>
          <p:nvPr/>
        </p:nvSpPr>
        <p:spPr bwMode="auto">
          <a:xfrm>
            <a:off x="4076700" y="523875"/>
            <a:ext cx="2841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" name="Rectangle 83"/>
          <p:cNvSpPr>
            <a:spLocks noChangeArrowheads="1"/>
          </p:cNvSpPr>
          <p:nvPr/>
        </p:nvSpPr>
        <p:spPr bwMode="auto">
          <a:xfrm>
            <a:off x="5721350" y="523875"/>
            <a:ext cx="2841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5980112" y="523875"/>
            <a:ext cx="28416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6597650" y="1090613"/>
            <a:ext cx="2841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0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2947987" y="1835150"/>
            <a:ext cx="2106613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3"/>
          <p:cNvSpPr>
            <a:spLocks noChangeArrowheads="1"/>
          </p:cNvSpPr>
          <p:nvPr/>
        </p:nvSpPr>
        <p:spPr bwMode="auto">
          <a:xfrm>
            <a:off x="3494087" y="18891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" name="Rectangle 104"/>
          <p:cNvSpPr>
            <a:spLocks noChangeArrowheads="1"/>
          </p:cNvSpPr>
          <p:nvPr/>
        </p:nvSpPr>
        <p:spPr bwMode="auto">
          <a:xfrm>
            <a:off x="3643312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3762375" y="18891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" name="Rectangle 106"/>
          <p:cNvSpPr>
            <a:spLocks noChangeArrowheads="1"/>
          </p:cNvSpPr>
          <p:nvPr/>
        </p:nvSpPr>
        <p:spPr bwMode="auto">
          <a:xfrm>
            <a:off x="3897312" y="18891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6" name="Rectangle 107"/>
          <p:cNvSpPr>
            <a:spLocks noChangeArrowheads="1"/>
          </p:cNvSpPr>
          <p:nvPr/>
        </p:nvSpPr>
        <p:spPr bwMode="auto">
          <a:xfrm>
            <a:off x="4002087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" name="Rectangle 108"/>
          <p:cNvSpPr>
            <a:spLocks noChangeArrowheads="1"/>
          </p:cNvSpPr>
          <p:nvPr/>
        </p:nvSpPr>
        <p:spPr bwMode="auto">
          <a:xfrm>
            <a:off x="4121150" y="18891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" name="Rectangle 109"/>
          <p:cNvSpPr>
            <a:spLocks noChangeArrowheads="1"/>
          </p:cNvSpPr>
          <p:nvPr/>
        </p:nvSpPr>
        <p:spPr bwMode="auto">
          <a:xfrm>
            <a:off x="4187825" y="18891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" name="Rectangle 110"/>
          <p:cNvSpPr>
            <a:spLocks noChangeArrowheads="1"/>
          </p:cNvSpPr>
          <p:nvPr/>
        </p:nvSpPr>
        <p:spPr bwMode="auto">
          <a:xfrm>
            <a:off x="4254500" y="188912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" name="Rectangle 111"/>
          <p:cNvSpPr>
            <a:spLocks noChangeArrowheads="1"/>
          </p:cNvSpPr>
          <p:nvPr/>
        </p:nvSpPr>
        <p:spPr bwMode="auto">
          <a:xfrm>
            <a:off x="2947987" y="2157413"/>
            <a:ext cx="2106613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12"/>
          <p:cNvSpPr>
            <a:spLocks noChangeArrowheads="1"/>
          </p:cNvSpPr>
          <p:nvPr/>
        </p:nvSpPr>
        <p:spPr bwMode="auto">
          <a:xfrm>
            <a:off x="5094287" y="1835150"/>
            <a:ext cx="2120900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113"/>
          <p:cNvSpPr>
            <a:spLocks noChangeArrowheads="1"/>
          </p:cNvSpPr>
          <p:nvPr/>
        </p:nvSpPr>
        <p:spPr bwMode="auto">
          <a:xfrm>
            <a:off x="5389562" y="188912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" name="Rectangle 114"/>
          <p:cNvSpPr>
            <a:spLocks noChangeArrowheads="1"/>
          </p:cNvSpPr>
          <p:nvPr/>
        </p:nvSpPr>
        <p:spPr bwMode="auto">
          <a:xfrm>
            <a:off x="5568950" y="18891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" name="Rectangle 115"/>
          <p:cNvSpPr>
            <a:spLocks noChangeArrowheads="1"/>
          </p:cNvSpPr>
          <p:nvPr/>
        </p:nvSpPr>
        <p:spPr bwMode="auto">
          <a:xfrm>
            <a:off x="5673725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" name="Rectangle 116"/>
          <p:cNvSpPr>
            <a:spLocks noChangeArrowheads="1"/>
          </p:cNvSpPr>
          <p:nvPr/>
        </p:nvSpPr>
        <p:spPr bwMode="auto">
          <a:xfrm>
            <a:off x="5792787" y="18891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" name="Rectangle 117"/>
          <p:cNvSpPr>
            <a:spLocks noChangeArrowheads="1"/>
          </p:cNvSpPr>
          <p:nvPr/>
        </p:nvSpPr>
        <p:spPr bwMode="auto">
          <a:xfrm>
            <a:off x="5927725" y="18891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" name="Rectangle 118"/>
          <p:cNvSpPr>
            <a:spLocks noChangeArrowheads="1"/>
          </p:cNvSpPr>
          <p:nvPr/>
        </p:nvSpPr>
        <p:spPr bwMode="auto">
          <a:xfrm>
            <a:off x="6076950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" name="Rectangle 119"/>
          <p:cNvSpPr>
            <a:spLocks noChangeArrowheads="1"/>
          </p:cNvSpPr>
          <p:nvPr/>
        </p:nvSpPr>
        <p:spPr bwMode="auto">
          <a:xfrm>
            <a:off x="6196012" y="18891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9" name="Rectangle 120"/>
          <p:cNvSpPr>
            <a:spLocks noChangeArrowheads="1"/>
          </p:cNvSpPr>
          <p:nvPr/>
        </p:nvSpPr>
        <p:spPr bwMode="auto">
          <a:xfrm>
            <a:off x="6345237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" name="Rectangle 121"/>
          <p:cNvSpPr>
            <a:spLocks noChangeArrowheads="1"/>
          </p:cNvSpPr>
          <p:nvPr/>
        </p:nvSpPr>
        <p:spPr bwMode="auto">
          <a:xfrm>
            <a:off x="6464300" y="18891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" name="Rectangle 122"/>
          <p:cNvSpPr>
            <a:spLocks noChangeArrowheads="1"/>
          </p:cNvSpPr>
          <p:nvPr/>
        </p:nvSpPr>
        <p:spPr bwMode="auto">
          <a:xfrm>
            <a:off x="6583362" y="18891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" name="Rectangle 123"/>
          <p:cNvSpPr>
            <a:spLocks noChangeArrowheads="1"/>
          </p:cNvSpPr>
          <p:nvPr/>
        </p:nvSpPr>
        <p:spPr bwMode="auto">
          <a:xfrm>
            <a:off x="6650037" y="18891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" name="Rectangle 124"/>
          <p:cNvSpPr>
            <a:spLocks noChangeArrowheads="1"/>
          </p:cNvSpPr>
          <p:nvPr/>
        </p:nvSpPr>
        <p:spPr bwMode="auto">
          <a:xfrm>
            <a:off x="6716712" y="1889125"/>
            <a:ext cx="936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" name="Rectangle 125"/>
          <p:cNvSpPr>
            <a:spLocks noChangeArrowheads="1"/>
          </p:cNvSpPr>
          <p:nvPr/>
        </p:nvSpPr>
        <p:spPr bwMode="auto">
          <a:xfrm>
            <a:off x="5094287" y="2157413"/>
            <a:ext cx="2120900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126"/>
          <p:cNvSpPr>
            <a:spLocks noChangeArrowheads="1"/>
          </p:cNvSpPr>
          <p:nvPr/>
        </p:nvSpPr>
        <p:spPr bwMode="auto">
          <a:xfrm>
            <a:off x="2908300" y="18002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127"/>
          <p:cNvSpPr>
            <a:spLocks noChangeArrowheads="1"/>
          </p:cNvSpPr>
          <p:nvPr/>
        </p:nvSpPr>
        <p:spPr bwMode="auto">
          <a:xfrm>
            <a:off x="2908300" y="18002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28"/>
          <p:cNvSpPr>
            <a:spLocks noChangeArrowheads="1"/>
          </p:cNvSpPr>
          <p:nvPr/>
        </p:nvSpPr>
        <p:spPr bwMode="auto">
          <a:xfrm>
            <a:off x="2933700" y="18240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129"/>
          <p:cNvSpPr>
            <a:spLocks noChangeArrowheads="1"/>
          </p:cNvSpPr>
          <p:nvPr/>
        </p:nvSpPr>
        <p:spPr bwMode="auto">
          <a:xfrm>
            <a:off x="2933700" y="18240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130"/>
          <p:cNvSpPr>
            <a:spLocks noChangeArrowheads="1"/>
          </p:cNvSpPr>
          <p:nvPr/>
        </p:nvSpPr>
        <p:spPr bwMode="auto">
          <a:xfrm>
            <a:off x="2947987" y="18002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31"/>
          <p:cNvSpPr>
            <a:spLocks noChangeArrowheads="1"/>
          </p:cNvSpPr>
          <p:nvPr/>
        </p:nvSpPr>
        <p:spPr bwMode="auto">
          <a:xfrm>
            <a:off x="2947987" y="1824038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132"/>
          <p:cNvSpPr>
            <a:spLocks noChangeArrowheads="1"/>
          </p:cNvSpPr>
          <p:nvPr/>
        </p:nvSpPr>
        <p:spPr bwMode="auto">
          <a:xfrm>
            <a:off x="5054600" y="18002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5054600" y="1824038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34"/>
          <p:cNvSpPr>
            <a:spLocks noChangeArrowheads="1"/>
          </p:cNvSpPr>
          <p:nvPr/>
        </p:nvSpPr>
        <p:spPr bwMode="auto">
          <a:xfrm>
            <a:off x="5094287" y="18002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35"/>
          <p:cNvSpPr>
            <a:spLocks noChangeArrowheads="1"/>
          </p:cNvSpPr>
          <p:nvPr/>
        </p:nvSpPr>
        <p:spPr bwMode="auto">
          <a:xfrm>
            <a:off x="5094287" y="1824038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136"/>
          <p:cNvSpPr>
            <a:spLocks noChangeArrowheads="1"/>
          </p:cNvSpPr>
          <p:nvPr/>
        </p:nvSpPr>
        <p:spPr bwMode="auto">
          <a:xfrm>
            <a:off x="7240587" y="18002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37"/>
          <p:cNvSpPr>
            <a:spLocks noChangeArrowheads="1"/>
          </p:cNvSpPr>
          <p:nvPr/>
        </p:nvSpPr>
        <p:spPr bwMode="auto">
          <a:xfrm>
            <a:off x="7215187" y="18002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38"/>
          <p:cNvSpPr>
            <a:spLocks noChangeArrowheads="1"/>
          </p:cNvSpPr>
          <p:nvPr/>
        </p:nvSpPr>
        <p:spPr bwMode="auto">
          <a:xfrm>
            <a:off x="7215187" y="18240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39"/>
          <p:cNvSpPr>
            <a:spLocks noChangeArrowheads="1"/>
          </p:cNvSpPr>
          <p:nvPr/>
        </p:nvSpPr>
        <p:spPr bwMode="auto">
          <a:xfrm>
            <a:off x="7215187" y="18240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140"/>
          <p:cNvSpPr>
            <a:spLocks noChangeArrowheads="1"/>
          </p:cNvSpPr>
          <p:nvPr/>
        </p:nvSpPr>
        <p:spPr bwMode="auto">
          <a:xfrm>
            <a:off x="2908300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41"/>
          <p:cNvSpPr>
            <a:spLocks noChangeArrowheads="1"/>
          </p:cNvSpPr>
          <p:nvPr/>
        </p:nvSpPr>
        <p:spPr bwMode="auto">
          <a:xfrm>
            <a:off x="2933700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42"/>
          <p:cNvSpPr>
            <a:spLocks noChangeArrowheads="1"/>
          </p:cNvSpPr>
          <p:nvPr/>
        </p:nvSpPr>
        <p:spPr bwMode="auto">
          <a:xfrm>
            <a:off x="5054600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143"/>
          <p:cNvSpPr>
            <a:spLocks noChangeArrowheads="1"/>
          </p:cNvSpPr>
          <p:nvPr/>
        </p:nvSpPr>
        <p:spPr bwMode="auto">
          <a:xfrm>
            <a:off x="5080000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44"/>
          <p:cNvSpPr>
            <a:spLocks noChangeArrowheads="1"/>
          </p:cNvSpPr>
          <p:nvPr/>
        </p:nvSpPr>
        <p:spPr bwMode="auto">
          <a:xfrm>
            <a:off x="7215187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45"/>
          <p:cNvSpPr>
            <a:spLocks noChangeArrowheads="1"/>
          </p:cNvSpPr>
          <p:nvPr/>
        </p:nvSpPr>
        <p:spPr bwMode="auto">
          <a:xfrm>
            <a:off x="7240587" y="18351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46"/>
          <p:cNvSpPr>
            <a:spLocks noChangeArrowheads="1"/>
          </p:cNvSpPr>
          <p:nvPr/>
        </p:nvSpPr>
        <p:spPr bwMode="auto">
          <a:xfrm>
            <a:off x="2947987" y="2281238"/>
            <a:ext cx="2106613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3927475" y="23352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" name="Rectangle 148"/>
          <p:cNvSpPr>
            <a:spLocks noChangeArrowheads="1"/>
          </p:cNvSpPr>
          <p:nvPr/>
        </p:nvSpPr>
        <p:spPr bwMode="auto">
          <a:xfrm>
            <a:off x="2947987" y="2603500"/>
            <a:ext cx="2106613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49"/>
          <p:cNvSpPr>
            <a:spLocks noChangeArrowheads="1"/>
          </p:cNvSpPr>
          <p:nvPr/>
        </p:nvSpPr>
        <p:spPr bwMode="auto">
          <a:xfrm>
            <a:off x="5094287" y="2281238"/>
            <a:ext cx="2120900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150"/>
          <p:cNvSpPr>
            <a:spLocks noChangeArrowheads="1"/>
          </p:cNvSpPr>
          <p:nvPr/>
        </p:nvSpPr>
        <p:spPr bwMode="auto">
          <a:xfrm>
            <a:off x="6081712" y="23352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0" name="Rectangle 151"/>
          <p:cNvSpPr>
            <a:spLocks noChangeArrowheads="1"/>
          </p:cNvSpPr>
          <p:nvPr/>
        </p:nvSpPr>
        <p:spPr bwMode="auto">
          <a:xfrm>
            <a:off x="5094287" y="2603500"/>
            <a:ext cx="2120900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Rectangle 152"/>
          <p:cNvSpPr>
            <a:spLocks noChangeArrowheads="1"/>
          </p:cNvSpPr>
          <p:nvPr/>
        </p:nvSpPr>
        <p:spPr bwMode="auto">
          <a:xfrm>
            <a:off x="2933700" y="22447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Rectangle 153"/>
          <p:cNvSpPr>
            <a:spLocks noChangeArrowheads="1"/>
          </p:cNvSpPr>
          <p:nvPr/>
        </p:nvSpPr>
        <p:spPr bwMode="auto">
          <a:xfrm>
            <a:off x="2908300" y="22447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154"/>
          <p:cNvSpPr>
            <a:spLocks noChangeArrowheads="1"/>
          </p:cNvSpPr>
          <p:nvPr/>
        </p:nvSpPr>
        <p:spPr bwMode="auto">
          <a:xfrm>
            <a:off x="2947987" y="22447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155"/>
          <p:cNvSpPr>
            <a:spLocks noChangeArrowheads="1"/>
          </p:cNvSpPr>
          <p:nvPr/>
        </p:nvSpPr>
        <p:spPr bwMode="auto">
          <a:xfrm>
            <a:off x="2947987" y="2268538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156"/>
          <p:cNvSpPr>
            <a:spLocks noChangeArrowheads="1"/>
          </p:cNvSpPr>
          <p:nvPr/>
        </p:nvSpPr>
        <p:spPr bwMode="auto">
          <a:xfrm>
            <a:off x="5054600" y="22447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Rectangle 157"/>
          <p:cNvSpPr>
            <a:spLocks noChangeArrowheads="1"/>
          </p:cNvSpPr>
          <p:nvPr/>
        </p:nvSpPr>
        <p:spPr bwMode="auto">
          <a:xfrm>
            <a:off x="5054600" y="22685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158"/>
          <p:cNvSpPr>
            <a:spLocks noChangeArrowheads="1"/>
          </p:cNvSpPr>
          <p:nvPr/>
        </p:nvSpPr>
        <p:spPr bwMode="auto">
          <a:xfrm>
            <a:off x="5080000" y="22447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59"/>
          <p:cNvSpPr>
            <a:spLocks noChangeArrowheads="1"/>
          </p:cNvSpPr>
          <p:nvPr/>
        </p:nvSpPr>
        <p:spPr bwMode="auto">
          <a:xfrm>
            <a:off x="5080000" y="22685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160"/>
          <p:cNvSpPr>
            <a:spLocks noChangeArrowheads="1"/>
          </p:cNvSpPr>
          <p:nvPr/>
        </p:nvSpPr>
        <p:spPr bwMode="auto">
          <a:xfrm>
            <a:off x="5094287" y="22447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5094287" y="2268538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62"/>
          <p:cNvSpPr>
            <a:spLocks noChangeArrowheads="1"/>
          </p:cNvSpPr>
          <p:nvPr/>
        </p:nvSpPr>
        <p:spPr bwMode="auto">
          <a:xfrm>
            <a:off x="7240587" y="22447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163"/>
          <p:cNvSpPr>
            <a:spLocks noChangeArrowheads="1"/>
          </p:cNvSpPr>
          <p:nvPr/>
        </p:nvSpPr>
        <p:spPr bwMode="auto">
          <a:xfrm>
            <a:off x="7215187" y="22447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164"/>
          <p:cNvSpPr>
            <a:spLocks noChangeArrowheads="1"/>
          </p:cNvSpPr>
          <p:nvPr/>
        </p:nvSpPr>
        <p:spPr bwMode="auto">
          <a:xfrm>
            <a:off x="2908300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165"/>
          <p:cNvSpPr>
            <a:spLocks noChangeArrowheads="1"/>
          </p:cNvSpPr>
          <p:nvPr/>
        </p:nvSpPr>
        <p:spPr bwMode="auto">
          <a:xfrm>
            <a:off x="2933700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166"/>
          <p:cNvSpPr>
            <a:spLocks noChangeArrowheads="1"/>
          </p:cNvSpPr>
          <p:nvPr/>
        </p:nvSpPr>
        <p:spPr bwMode="auto">
          <a:xfrm>
            <a:off x="5054600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67"/>
          <p:cNvSpPr>
            <a:spLocks noChangeArrowheads="1"/>
          </p:cNvSpPr>
          <p:nvPr/>
        </p:nvSpPr>
        <p:spPr bwMode="auto">
          <a:xfrm>
            <a:off x="5080000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168"/>
          <p:cNvSpPr>
            <a:spLocks noChangeArrowheads="1"/>
          </p:cNvSpPr>
          <p:nvPr/>
        </p:nvSpPr>
        <p:spPr bwMode="auto">
          <a:xfrm>
            <a:off x="7215187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69"/>
          <p:cNvSpPr>
            <a:spLocks noChangeArrowheads="1"/>
          </p:cNvSpPr>
          <p:nvPr/>
        </p:nvSpPr>
        <p:spPr bwMode="auto">
          <a:xfrm>
            <a:off x="7240587" y="22812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Rectangle 170"/>
          <p:cNvSpPr>
            <a:spLocks noChangeArrowheads="1"/>
          </p:cNvSpPr>
          <p:nvPr/>
        </p:nvSpPr>
        <p:spPr bwMode="auto">
          <a:xfrm>
            <a:off x="2947987" y="2727325"/>
            <a:ext cx="2106613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171"/>
          <p:cNvSpPr>
            <a:spLocks noChangeArrowheads="1"/>
          </p:cNvSpPr>
          <p:nvPr/>
        </p:nvSpPr>
        <p:spPr bwMode="auto">
          <a:xfrm>
            <a:off x="3927475" y="27797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" name="Rectangle 172"/>
          <p:cNvSpPr>
            <a:spLocks noChangeArrowheads="1"/>
          </p:cNvSpPr>
          <p:nvPr/>
        </p:nvSpPr>
        <p:spPr bwMode="auto">
          <a:xfrm>
            <a:off x="2947987" y="3048000"/>
            <a:ext cx="2106613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73"/>
          <p:cNvSpPr>
            <a:spLocks noChangeArrowheads="1"/>
          </p:cNvSpPr>
          <p:nvPr/>
        </p:nvSpPr>
        <p:spPr bwMode="auto">
          <a:xfrm>
            <a:off x="5094287" y="2727325"/>
            <a:ext cx="2120900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Rectangle 174"/>
          <p:cNvSpPr>
            <a:spLocks noChangeArrowheads="1"/>
          </p:cNvSpPr>
          <p:nvPr/>
        </p:nvSpPr>
        <p:spPr bwMode="auto">
          <a:xfrm>
            <a:off x="6081712" y="27797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" name="Rectangle 175"/>
          <p:cNvSpPr>
            <a:spLocks noChangeArrowheads="1"/>
          </p:cNvSpPr>
          <p:nvPr/>
        </p:nvSpPr>
        <p:spPr bwMode="auto">
          <a:xfrm>
            <a:off x="5094287" y="3048000"/>
            <a:ext cx="2120900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176"/>
          <p:cNvSpPr>
            <a:spLocks noChangeArrowheads="1"/>
          </p:cNvSpPr>
          <p:nvPr/>
        </p:nvSpPr>
        <p:spPr bwMode="auto">
          <a:xfrm>
            <a:off x="2933700" y="2690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Rectangle 177"/>
          <p:cNvSpPr>
            <a:spLocks noChangeArrowheads="1"/>
          </p:cNvSpPr>
          <p:nvPr/>
        </p:nvSpPr>
        <p:spPr bwMode="auto">
          <a:xfrm>
            <a:off x="2908300" y="2690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Rectangle 178"/>
          <p:cNvSpPr>
            <a:spLocks noChangeArrowheads="1"/>
          </p:cNvSpPr>
          <p:nvPr/>
        </p:nvSpPr>
        <p:spPr bwMode="auto">
          <a:xfrm>
            <a:off x="2947987" y="26908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179"/>
          <p:cNvSpPr>
            <a:spLocks noChangeArrowheads="1"/>
          </p:cNvSpPr>
          <p:nvPr/>
        </p:nvSpPr>
        <p:spPr bwMode="auto">
          <a:xfrm>
            <a:off x="2947987" y="27146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180"/>
          <p:cNvSpPr>
            <a:spLocks noChangeArrowheads="1"/>
          </p:cNvSpPr>
          <p:nvPr/>
        </p:nvSpPr>
        <p:spPr bwMode="auto">
          <a:xfrm>
            <a:off x="5054600" y="26908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181"/>
          <p:cNvSpPr>
            <a:spLocks noChangeArrowheads="1"/>
          </p:cNvSpPr>
          <p:nvPr/>
        </p:nvSpPr>
        <p:spPr bwMode="auto">
          <a:xfrm>
            <a:off x="5054600" y="27146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182"/>
          <p:cNvSpPr>
            <a:spLocks noChangeArrowheads="1"/>
          </p:cNvSpPr>
          <p:nvPr/>
        </p:nvSpPr>
        <p:spPr bwMode="auto">
          <a:xfrm>
            <a:off x="5080000" y="26908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Rectangle 183"/>
          <p:cNvSpPr>
            <a:spLocks noChangeArrowheads="1"/>
          </p:cNvSpPr>
          <p:nvPr/>
        </p:nvSpPr>
        <p:spPr bwMode="auto">
          <a:xfrm>
            <a:off x="5080000" y="27146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184"/>
          <p:cNvSpPr>
            <a:spLocks noChangeArrowheads="1"/>
          </p:cNvSpPr>
          <p:nvPr/>
        </p:nvSpPr>
        <p:spPr bwMode="auto">
          <a:xfrm>
            <a:off x="5094287" y="26908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Rectangle 185"/>
          <p:cNvSpPr>
            <a:spLocks noChangeArrowheads="1"/>
          </p:cNvSpPr>
          <p:nvPr/>
        </p:nvSpPr>
        <p:spPr bwMode="auto">
          <a:xfrm>
            <a:off x="5094287" y="27146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186"/>
          <p:cNvSpPr>
            <a:spLocks noChangeArrowheads="1"/>
          </p:cNvSpPr>
          <p:nvPr/>
        </p:nvSpPr>
        <p:spPr bwMode="auto">
          <a:xfrm>
            <a:off x="7240587" y="2690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187"/>
          <p:cNvSpPr>
            <a:spLocks noChangeArrowheads="1"/>
          </p:cNvSpPr>
          <p:nvPr/>
        </p:nvSpPr>
        <p:spPr bwMode="auto">
          <a:xfrm>
            <a:off x="7215187" y="2690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88"/>
          <p:cNvSpPr>
            <a:spLocks noChangeArrowheads="1"/>
          </p:cNvSpPr>
          <p:nvPr/>
        </p:nvSpPr>
        <p:spPr bwMode="auto">
          <a:xfrm>
            <a:off x="2908300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Rectangle 189"/>
          <p:cNvSpPr>
            <a:spLocks noChangeArrowheads="1"/>
          </p:cNvSpPr>
          <p:nvPr/>
        </p:nvSpPr>
        <p:spPr bwMode="auto">
          <a:xfrm>
            <a:off x="2933700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190"/>
          <p:cNvSpPr>
            <a:spLocks noChangeArrowheads="1"/>
          </p:cNvSpPr>
          <p:nvPr/>
        </p:nvSpPr>
        <p:spPr bwMode="auto">
          <a:xfrm>
            <a:off x="5054600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Rectangle 191"/>
          <p:cNvSpPr>
            <a:spLocks noChangeArrowheads="1"/>
          </p:cNvSpPr>
          <p:nvPr/>
        </p:nvSpPr>
        <p:spPr bwMode="auto">
          <a:xfrm>
            <a:off x="5080000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192"/>
          <p:cNvSpPr>
            <a:spLocks noChangeArrowheads="1"/>
          </p:cNvSpPr>
          <p:nvPr/>
        </p:nvSpPr>
        <p:spPr bwMode="auto">
          <a:xfrm>
            <a:off x="7215187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Rectangle 193"/>
          <p:cNvSpPr>
            <a:spLocks noChangeArrowheads="1"/>
          </p:cNvSpPr>
          <p:nvPr/>
        </p:nvSpPr>
        <p:spPr bwMode="auto">
          <a:xfrm>
            <a:off x="7240587" y="2727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Rectangle 194"/>
          <p:cNvSpPr>
            <a:spLocks noChangeArrowheads="1"/>
          </p:cNvSpPr>
          <p:nvPr/>
        </p:nvSpPr>
        <p:spPr bwMode="auto">
          <a:xfrm>
            <a:off x="2947987" y="3171825"/>
            <a:ext cx="2106613" cy="3190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Rectangle 195"/>
          <p:cNvSpPr>
            <a:spLocks noChangeArrowheads="1"/>
          </p:cNvSpPr>
          <p:nvPr/>
        </p:nvSpPr>
        <p:spPr bwMode="auto">
          <a:xfrm>
            <a:off x="3927475" y="32242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5" name="Rectangle 196"/>
          <p:cNvSpPr>
            <a:spLocks noChangeArrowheads="1"/>
          </p:cNvSpPr>
          <p:nvPr/>
        </p:nvSpPr>
        <p:spPr bwMode="auto">
          <a:xfrm>
            <a:off x="2947987" y="3492500"/>
            <a:ext cx="2106613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Rectangle 197"/>
          <p:cNvSpPr>
            <a:spLocks noChangeArrowheads="1"/>
          </p:cNvSpPr>
          <p:nvPr/>
        </p:nvSpPr>
        <p:spPr bwMode="auto">
          <a:xfrm>
            <a:off x="5094287" y="3171825"/>
            <a:ext cx="2120900" cy="3190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Rectangle 198"/>
          <p:cNvSpPr>
            <a:spLocks noChangeArrowheads="1"/>
          </p:cNvSpPr>
          <p:nvPr/>
        </p:nvSpPr>
        <p:spPr bwMode="auto">
          <a:xfrm>
            <a:off x="6008687" y="32242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8" name="Rectangle 199"/>
          <p:cNvSpPr>
            <a:spLocks noChangeArrowheads="1"/>
          </p:cNvSpPr>
          <p:nvPr/>
        </p:nvSpPr>
        <p:spPr bwMode="auto">
          <a:xfrm>
            <a:off x="6143625" y="32242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9" name="Rectangle 200"/>
          <p:cNvSpPr>
            <a:spLocks noChangeArrowheads="1"/>
          </p:cNvSpPr>
          <p:nvPr/>
        </p:nvSpPr>
        <p:spPr bwMode="auto">
          <a:xfrm>
            <a:off x="5094287" y="3492500"/>
            <a:ext cx="2120900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201"/>
          <p:cNvSpPr>
            <a:spLocks noChangeArrowheads="1"/>
          </p:cNvSpPr>
          <p:nvPr/>
        </p:nvSpPr>
        <p:spPr bwMode="auto">
          <a:xfrm>
            <a:off x="2933700" y="31353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202"/>
          <p:cNvSpPr>
            <a:spLocks noChangeArrowheads="1"/>
          </p:cNvSpPr>
          <p:nvPr/>
        </p:nvSpPr>
        <p:spPr bwMode="auto">
          <a:xfrm>
            <a:off x="2908300" y="31353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ectangle 203"/>
          <p:cNvSpPr>
            <a:spLocks noChangeArrowheads="1"/>
          </p:cNvSpPr>
          <p:nvPr/>
        </p:nvSpPr>
        <p:spPr bwMode="auto">
          <a:xfrm>
            <a:off x="2947987" y="31353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Rectangle 204"/>
          <p:cNvSpPr>
            <a:spLocks noChangeArrowheads="1"/>
          </p:cNvSpPr>
          <p:nvPr/>
        </p:nvSpPr>
        <p:spPr bwMode="auto">
          <a:xfrm>
            <a:off x="2947987" y="31607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Rectangle 205"/>
          <p:cNvSpPr>
            <a:spLocks noChangeArrowheads="1"/>
          </p:cNvSpPr>
          <p:nvPr/>
        </p:nvSpPr>
        <p:spPr bwMode="auto">
          <a:xfrm>
            <a:off x="5054600" y="31353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Rectangle 206"/>
          <p:cNvSpPr>
            <a:spLocks noChangeArrowheads="1"/>
          </p:cNvSpPr>
          <p:nvPr/>
        </p:nvSpPr>
        <p:spPr bwMode="auto">
          <a:xfrm>
            <a:off x="5054600" y="31607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207"/>
          <p:cNvSpPr>
            <a:spLocks noChangeArrowheads="1"/>
          </p:cNvSpPr>
          <p:nvPr/>
        </p:nvSpPr>
        <p:spPr bwMode="auto">
          <a:xfrm>
            <a:off x="5080000" y="31353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208"/>
          <p:cNvSpPr>
            <a:spLocks noChangeArrowheads="1"/>
          </p:cNvSpPr>
          <p:nvPr/>
        </p:nvSpPr>
        <p:spPr bwMode="auto">
          <a:xfrm>
            <a:off x="5080000" y="31607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209"/>
          <p:cNvSpPr>
            <a:spLocks noChangeArrowheads="1"/>
          </p:cNvSpPr>
          <p:nvPr/>
        </p:nvSpPr>
        <p:spPr bwMode="auto">
          <a:xfrm>
            <a:off x="5094287" y="31353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Rectangle 210"/>
          <p:cNvSpPr>
            <a:spLocks noChangeArrowheads="1"/>
          </p:cNvSpPr>
          <p:nvPr/>
        </p:nvSpPr>
        <p:spPr bwMode="auto">
          <a:xfrm>
            <a:off x="5094287" y="31607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Rectangle 211"/>
          <p:cNvSpPr>
            <a:spLocks noChangeArrowheads="1"/>
          </p:cNvSpPr>
          <p:nvPr/>
        </p:nvSpPr>
        <p:spPr bwMode="auto">
          <a:xfrm>
            <a:off x="7240587" y="31353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7215187" y="31353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2908300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2933700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215"/>
          <p:cNvSpPr>
            <a:spLocks noChangeArrowheads="1"/>
          </p:cNvSpPr>
          <p:nvPr/>
        </p:nvSpPr>
        <p:spPr bwMode="auto">
          <a:xfrm>
            <a:off x="5054600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Rectangle 216"/>
          <p:cNvSpPr>
            <a:spLocks noChangeArrowheads="1"/>
          </p:cNvSpPr>
          <p:nvPr/>
        </p:nvSpPr>
        <p:spPr bwMode="auto">
          <a:xfrm>
            <a:off x="5080000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Rectangle 217"/>
          <p:cNvSpPr>
            <a:spLocks noChangeArrowheads="1"/>
          </p:cNvSpPr>
          <p:nvPr/>
        </p:nvSpPr>
        <p:spPr bwMode="auto">
          <a:xfrm>
            <a:off x="7215187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218"/>
          <p:cNvSpPr>
            <a:spLocks noChangeArrowheads="1"/>
          </p:cNvSpPr>
          <p:nvPr/>
        </p:nvSpPr>
        <p:spPr bwMode="auto">
          <a:xfrm>
            <a:off x="7240587" y="31718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Rectangle 219"/>
          <p:cNvSpPr>
            <a:spLocks noChangeArrowheads="1"/>
          </p:cNvSpPr>
          <p:nvPr/>
        </p:nvSpPr>
        <p:spPr bwMode="auto">
          <a:xfrm>
            <a:off x="2947987" y="3616325"/>
            <a:ext cx="2106613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Rectangle 220"/>
          <p:cNvSpPr>
            <a:spLocks noChangeArrowheads="1"/>
          </p:cNvSpPr>
          <p:nvPr/>
        </p:nvSpPr>
        <p:spPr bwMode="auto">
          <a:xfrm>
            <a:off x="3927475" y="36687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0" name="Rectangle 221"/>
          <p:cNvSpPr>
            <a:spLocks noChangeArrowheads="1"/>
          </p:cNvSpPr>
          <p:nvPr/>
        </p:nvSpPr>
        <p:spPr bwMode="auto">
          <a:xfrm>
            <a:off x="2947987" y="3937000"/>
            <a:ext cx="2106613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222"/>
          <p:cNvSpPr>
            <a:spLocks noChangeArrowheads="1"/>
          </p:cNvSpPr>
          <p:nvPr/>
        </p:nvSpPr>
        <p:spPr bwMode="auto">
          <a:xfrm>
            <a:off x="5094287" y="3616325"/>
            <a:ext cx="2120900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Rectangle 223"/>
          <p:cNvSpPr>
            <a:spLocks noChangeArrowheads="1"/>
          </p:cNvSpPr>
          <p:nvPr/>
        </p:nvSpPr>
        <p:spPr bwMode="auto">
          <a:xfrm>
            <a:off x="6081712" y="3668713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33" name="Rectangle 224"/>
          <p:cNvSpPr>
            <a:spLocks noChangeArrowheads="1"/>
          </p:cNvSpPr>
          <p:nvPr/>
        </p:nvSpPr>
        <p:spPr bwMode="auto">
          <a:xfrm>
            <a:off x="5094287" y="3937000"/>
            <a:ext cx="2120900" cy="873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Rectangle 225"/>
          <p:cNvSpPr>
            <a:spLocks noChangeArrowheads="1"/>
          </p:cNvSpPr>
          <p:nvPr/>
        </p:nvSpPr>
        <p:spPr bwMode="auto">
          <a:xfrm>
            <a:off x="2933700" y="3579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ectangle 226"/>
          <p:cNvSpPr>
            <a:spLocks noChangeArrowheads="1"/>
          </p:cNvSpPr>
          <p:nvPr/>
        </p:nvSpPr>
        <p:spPr bwMode="auto">
          <a:xfrm>
            <a:off x="2908300" y="3579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Rectangle 227"/>
          <p:cNvSpPr>
            <a:spLocks noChangeArrowheads="1"/>
          </p:cNvSpPr>
          <p:nvPr/>
        </p:nvSpPr>
        <p:spPr bwMode="auto">
          <a:xfrm>
            <a:off x="2947987" y="35798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Rectangle 228"/>
          <p:cNvSpPr>
            <a:spLocks noChangeArrowheads="1"/>
          </p:cNvSpPr>
          <p:nvPr/>
        </p:nvSpPr>
        <p:spPr bwMode="auto">
          <a:xfrm>
            <a:off x="2947987" y="36036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Rectangle 229"/>
          <p:cNvSpPr>
            <a:spLocks noChangeArrowheads="1"/>
          </p:cNvSpPr>
          <p:nvPr/>
        </p:nvSpPr>
        <p:spPr bwMode="auto">
          <a:xfrm>
            <a:off x="5054600" y="35798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Rectangle 230"/>
          <p:cNvSpPr>
            <a:spLocks noChangeArrowheads="1"/>
          </p:cNvSpPr>
          <p:nvPr/>
        </p:nvSpPr>
        <p:spPr bwMode="auto">
          <a:xfrm>
            <a:off x="5054600" y="36036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231"/>
          <p:cNvSpPr>
            <a:spLocks noChangeArrowheads="1"/>
          </p:cNvSpPr>
          <p:nvPr/>
        </p:nvSpPr>
        <p:spPr bwMode="auto">
          <a:xfrm>
            <a:off x="5080000" y="35798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Rectangle 232"/>
          <p:cNvSpPr>
            <a:spLocks noChangeArrowheads="1"/>
          </p:cNvSpPr>
          <p:nvPr/>
        </p:nvSpPr>
        <p:spPr bwMode="auto">
          <a:xfrm>
            <a:off x="5080000" y="36036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233"/>
          <p:cNvSpPr>
            <a:spLocks noChangeArrowheads="1"/>
          </p:cNvSpPr>
          <p:nvPr/>
        </p:nvSpPr>
        <p:spPr bwMode="auto">
          <a:xfrm>
            <a:off x="5094287" y="35798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Rectangle 234"/>
          <p:cNvSpPr>
            <a:spLocks noChangeArrowheads="1"/>
          </p:cNvSpPr>
          <p:nvPr/>
        </p:nvSpPr>
        <p:spPr bwMode="auto">
          <a:xfrm>
            <a:off x="5094287" y="36036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Rectangle 235"/>
          <p:cNvSpPr>
            <a:spLocks noChangeArrowheads="1"/>
          </p:cNvSpPr>
          <p:nvPr/>
        </p:nvSpPr>
        <p:spPr bwMode="auto">
          <a:xfrm>
            <a:off x="7240587" y="3579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Rectangle 236"/>
          <p:cNvSpPr>
            <a:spLocks noChangeArrowheads="1"/>
          </p:cNvSpPr>
          <p:nvPr/>
        </p:nvSpPr>
        <p:spPr bwMode="auto">
          <a:xfrm>
            <a:off x="7215187" y="35798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Rectangle 237"/>
          <p:cNvSpPr>
            <a:spLocks noChangeArrowheads="1"/>
          </p:cNvSpPr>
          <p:nvPr/>
        </p:nvSpPr>
        <p:spPr bwMode="auto">
          <a:xfrm>
            <a:off x="2908300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Rectangle 238"/>
          <p:cNvSpPr>
            <a:spLocks noChangeArrowheads="1"/>
          </p:cNvSpPr>
          <p:nvPr/>
        </p:nvSpPr>
        <p:spPr bwMode="auto">
          <a:xfrm>
            <a:off x="2933700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239"/>
          <p:cNvSpPr>
            <a:spLocks noChangeArrowheads="1"/>
          </p:cNvSpPr>
          <p:nvPr/>
        </p:nvSpPr>
        <p:spPr bwMode="auto">
          <a:xfrm>
            <a:off x="5054600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Rectangle 240"/>
          <p:cNvSpPr>
            <a:spLocks noChangeArrowheads="1"/>
          </p:cNvSpPr>
          <p:nvPr/>
        </p:nvSpPr>
        <p:spPr bwMode="auto">
          <a:xfrm>
            <a:off x="5080000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Rectangle 241"/>
          <p:cNvSpPr>
            <a:spLocks noChangeArrowheads="1"/>
          </p:cNvSpPr>
          <p:nvPr/>
        </p:nvSpPr>
        <p:spPr bwMode="auto">
          <a:xfrm>
            <a:off x="7215187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Rectangle 242"/>
          <p:cNvSpPr>
            <a:spLocks noChangeArrowheads="1"/>
          </p:cNvSpPr>
          <p:nvPr/>
        </p:nvSpPr>
        <p:spPr bwMode="auto">
          <a:xfrm>
            <a:off x="7240587" y="36163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243"/>
          <p:cNvSpPr>
            <a:spLocks noChangeArrowheads="1"/>
          </p:cNvSpPr>
          <p:nvPr/>
        </p:nvSpPr>
        <p:spPr bwMode="auto">
          <a:xfrm>
            <a:off x="2947987" y="4060825"/>
            <a:ext cx="2106613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244"/>
          <p:cNvSpPr>
            <a:spLocks noChangeArrowheads="1"/>
          </p:cNvSpPr>
          <p:nvPr/>
        </p:nvSpPr>
        <p:spPr bwMode="auto">
          <a:xfrm>
            <a:off x="3927475" y="41148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4" name="Rectangle 245"/>
          <p:cNvSpPr>
            <a:spLocks noChangeArrowheads="1"/>
          </p:cNvSpPr>
          <p:nvPr/>
        </p:nvSpPr>
        <p:spPr bwMode="auto">
          <a:xfrm>
            <a:off x="2947987" y="4383088"/>
            <a:ext cx="2106613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Rectangle 246"/>
          <p:cNvSpPr>
            <a:spLocks noChangeArrowheads="1"/>
          </p:cNvSpPr>
          <p:nvPr/>
        </p:nvSpPr>
        <p:spPr bwMode="auto">
          <a:xfrm>
            <a:off x="5094287" y="4060825"/>
            <a:ext cx="2120900" cy="3206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Rectangle 247"/>
          <p:cNvSpPr>
            <a:spLocks noChangeArrowheads="1"/>
          </p:cNvSpPr>
          <p:nvPr/>
        </p:nvSpPr>
        <p:spPr bwMode="auto">
          <a:xfrm>
            <a:off x="6081712" y="4114800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7" name="Rectangle 248"/>
          <p:cNvSpPr>
            <a:spLocks noChangeArrowheads="1"/>
          </p:cNvSpPr>
          <p:nvPr/>
        </p:nvSpPr>
        <p:spPr bwMode="auto">
          <a:xfrm>
            <a:off x="5094287" y="4383088"/>
            <a:ext cx="2120900" cy="873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Rectangle 249"/>
          <p:cNvSpPr>
            <a:spLocks noChangeArrowheads="1"/>
          </p:cNvSpPr>
          <p:nvPr/>
        </p:nvSpPr>
        <p:spPr bwMode="auto">
          <a:xfrm>
            <a:off x="2933700" y="40259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Rectangle 250"/>
          <p:cNvSpPr>
            <a:spLocks noChangeArrowheads="1"/>
          </p:cNvSpPr>
          <p:nvPr/>
        </p:nvSpPr>
        <p:spPr bwMode="auto">
          <a:xfrm>
            <a:off x="2908300" y="40259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251"/>
          <p:cNvSpPr>
            <a:spLocks noChangeArrowheads="1"/>
          </p:cNvSpPr>
          <p:nvPr/>
        </p:nvSpPr>
        <p:spPr bwMode="auto">
          <a:xfrm>
            <a:off x="2947987" y="4025900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252"/>
          <p:cNvSpPr>
            <a:spLocks noChangeArrowheads="1"/>
          </p:cNvSpPr>
          <p:nvPr/>
        </p:nvSpPr>
        <p:spPr bwMode="auto">
          <a:xfrm>
            <a:off x="2947987" y="40497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Rectangle 253"/>
          <p:cNvSpPr>
            <a:spLocks noChangeArrowheads="1"/>
          </p:cNvSpPr>
          <p:nvPr/>
        </p:nvSpPr>
        <p:spPr bwMode="auto">
          <a:xfrm>
            <a:off x="5054600" y="40259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Rectangle 254"/>
          <p:cNvSpPr>
            <a:spLocks noChangeArrowheads="1"/>
          </p:cNvSpPr>
          <p:nvPr/>
        </p:nvSpPr>
        <p:spPr bwMode="auto">
          <a:xfrm>
            <a:off x="5054600" y="40497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Rectangle 255"/>
          <p:cNvSpPr>
            <a:spLocks noChangeArrowheads="1"/>
          </p:cNvSpPr>
          <p:nvPr/>
        </p:nvSpPr>
        <p:spPr bwMode="auto">
          <a:xfrm>
            <a:off x="5080000" y="40259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Rectangle 256"/>
          <p:cNvSpPr>
            <a:spLocks noChangeArrowheads="1"/>
          </p:cNvSpPr>
          <p:nvPr/>
        </p:nvSpPr>
        <p:spPr bwMode="auto">
          <a:xfrm>
            <a:off x="5080000" y="40497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Rectangle 257"/>
          <p:cNvSpPr>
            <a:spLocks noChangeArrowheads="1"/>
          </p:cNvSpPr>
          <p:nvPr/>
        </p:nvSpPr>
        <p:spPr bwMode="auto">
          <a:xfrm>
            <a:off x="5094287" y="4025900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Rectangle 258"/>
          <p:cNvSpPr>
            <a:spLocks noChangeArrowheads="1"/>
          </p:cNvSpPr>
          <p:nvPr/>
        </p:nvSpPr>
        <p:spPr bwMode="auto">
          <a:xfrm>
            <a:off x="5094287" y="40497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Rectangle 259"/>
          <p:cNvSpPr>
            <a:spLocks noChangeArrowheads="1"/>
          </p:cNvSpPr>
          <p:nvPr/>
        </p:nvSpPr>
        <p:spPr bwMode="auto">
          <a:xfrm>
            <a:off x="7240587" y="40259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260"/>
          <p:cNvSpPr>
            <a:spLocks noChangeArrowheads="1"/>
          </p:cNvSpPr>
          <p:nvPr/>
        </p:nvSpPr>
        <p:spPr bwMode="auto">
          <a:xfrm>
            <a:off x="7215187" y="40259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261"/>
          <p:cNvSpPr>
            <a:spLocks noChangeArrowheads="1"/>
          </p:cNvSpPr>
          <p:nvPr/>
        </p:nvSpPr>
        <p:spPr bwMode="auto">
          <a:xfrm>
            <a:off x="2908300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Rectangle 262"/>
          <p:cNvSpPr>
            <a:spLocks noChangeArrowheads="1"/>
          </p:cNvSpPr>
          <p:nvPr/>
        </p:nvSpPr>
        <p:spPr bwMode="auto">
          <a:xfrm>
            <a:off x="2933700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263"/>
          <p:cNvSpPr>
            <a:spLocks noChangeArrowheads="1"/>
          </p:cNvSpPr>
          <p:nvPr/>
        </p:nvSpPr>
        <p:spPr bwMode="auto">
          <a:xfrm>
            <a:off x="2908300" y="44704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Rectangle 264"/>
          <p:cNvSpPr>
            <a:spLocks noChangeArrowheads="1"/>
          </p:cNvSpPr>
          <p:nvPr/>
        </p:nvSpPr>
        <p:spPr bwMode="auto">
          <a:xfrm>
            <a:off x="2908300" y="44942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Rectangle 265"/>
          <p:cNvSpPr>
            <a:spLocks noChangeArrowheads="1"/>
          </p:cNvSpPr>
          <p:nvPr/>
        </p:nvSpPr>
        <p:spPr bwMode="auto">
          <a:xfrm>
            <a:off x="2933700" y="44704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Rectangle 266"/>
          <p:cNvSpPr>
            <a:spLocks noChangeArrowheads="1"/>
          </p:cNvSpPr>
          <p:nvPr/>
        </p:nvSpPr>
        <p:spPr bwMode="auto">
          <a:xfrm>
            <a:off x="2933700" y="44704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267"/>
          <p:cNvSpPr>
            <a:spLocks noChangeArrowheads="1"/>
          </p:cNvSpPr>
          <p:nvPr/>
        </p:nvSpPr>
        <p:spPr bwMode="auto">
          <a:xfrm>
            <a:off x="2947987" y="4470400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268"/>
          <p:cNvSpPr>
            <a:spLocks noChangeArrowheads="1"/>
          </p:cNvSpPr>
          <p:nvPr/>
        </p:nvSpPr>
        <p:spPr bwMode="auto">
          <a:xfrm>
            <a:off x="2947987" y="44942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Rectangle 269"/>
          <p:cNvSpPr>
            <a:spLocks noChangeArrowheads="1"/>
          </p:cNvSpPr>
          <p:nvPr/>
        </p:nvSpPr>
        <p:spPr bwMode="auto">
          <a:xfrm>
            <a:off x="5054600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Rectangle 270"/>
          <p:cNvSpPr>
            <a:spLocks noChangeArrowheads="1"/>
          </p:cNvSpPr>
          <p:nvPr/>
        </p:nvSpPr>
        <p:spPr bwMode="auto">
          <a:xfrm>
            <a:off x="5080000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Rectangle 271"/>
          <p:cNvSpPr>
            <a:spLocks noChangeArrowheads="1"/>
          </p:cNvSpPr>
          <p:nvPr/>
        </p:nvSpPr>
        <p:spPr bwMode="auto">
          <a:xfrm>
            <a:off x="5054600" y="4470400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Rectangle 272"/>
          <p:cNvSpPr>
            <a:spLocks noChangeArrowheads="1"/>
          </p:cNvSpPr>
          <p:nvPr/>
        </p:nvSpPr>
        <p:spPr bwMode="auto">
          <a:xfrm>
            <a:off x="5054600" y="44942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Rectangle 273"/>
          <p:cNvSpPr>
            <a:spLocks noChangeArrowheads="1"/>
          </p:cNvSpPr>
          <p:nvPr/>
        </p:nvSpPr>
        <p:spPr bwMode="auto">
          <a:xfrm>
            <a:off x="5094287" y="4470400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Rectangle 274"/>
          <p:cNvSpPr>
            <a:spLocks noChangeArrowheads="1"/>
          </p:cNvSpPr>
          <p:nvPr/>
        </p:nvSpPr>
        <p:spPr bwMode="auto">
          <a:xfrm>
            <a:off x="5094287" y="44942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Rectangle 275"/>
          <p:cNvSpPr>
            <a:spLocks noChangeArrowheads="1"/>
          </p:cNvSpPr>
          <p:nvPr/>
        </p:nvSpPr>
        <p:spPr bwMode="auto">
          <a:xfrm>
            <a:off x="7215187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Rectangle 276"/>
          <p:cNvSpPr>
            <a:spLocks noChangeArrowheads="1"/>
          </p:cNvSpPr>
          <p:nvPr/>
        </p:nvSpPr>
        <p:spPr bwMode="auto">
          <a:xfrm>
            <a:off x="7240587" y="40608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Rectangle 277"/>
          <p:cNvSpPr>
            <a:spLocks noChangeArrowheads="1"/>
          </p:cNvSpPr>
          <p:nvPr/>
        </p:nvSpPr>
        <p:spPr bwMode="auto">
          <a:xfrm>
            <a:off x="7240587" y="44704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Rectangle 278"/>
          <p:cNvSpPr>
            <a:spLocks noChangeArrowheads="1"/>
          </p:cNvSpPr>
          <p:nvPr/>
        </p:nvSpPr>
        <p:spPr bwMode="auto">
          <a:xfrm>
            <a:off x="7215187" y="44942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Rectangle 279"/>
          <p:cNvSpPr>
            <a:spLocks noChangeArrowheads="1"/>
          </p:cNvSpPr>
          <p:nvPr/>
        </p:nvSpPr>
        <p:spPr bwMode="auto">
          <a:xfrm>
            <a:off x="7215187" y="44704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Rectangle 280"/>
          <p:cNvSpPr>
            <a:spLocks noChangeArrowheads="1"/>
          </p:cNvSpPr>
          <p:nvPr/>
        </p:nvSpPr>
        <p:spPr bwMode="auto">
          <a:xfrm>
            <a:off x="7215187" y="44704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Rectangle 281"/>
          <p:cNvSpPr>
            <a:spLocks noChangeArrowheads="1"/>
          </p:cNvSpPr>
          <p:nvPr/>
        </p:nvSpPr>
        <p:spPr bwMode="auto">
          <a:xfrm>
            <a:off x="2911475" y="4508500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1" name="Rectangle 282"/>
          <p:cNvSpPr>
            <a:spLocks noChangeArrowheads="1"/>
          </p:cNvSpPr>
          <p:nvPr/>
        </p:nvSpPr>
        <p:spPr bwMode="auto">
          <a:xfrm>
            <a:off x="2871787" y="1758950"/>
            <a:ext cx="2106613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Rectangle 283"/>
          <p:cNvSpPr>
            <a:spLocks noChangeArrowheads="1"/>
          </p:cNvSpPr>
          <p:nvPr/>
        </p:nvSpPr>
        <p:spPr bwMode="auto">
          <a:xfrm>
            <a:off x="3419475" y="18129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3" name="Rectangle 284"/>
          <p:cNvSpPr>
            <a:spLocks noChangeArrowheads="1"/>
          </p:cNvSpPr>
          <p:nvPr/>
        </p:nvSpPr>
        <p:spPr bwMode="auto">
          <a:xfrm>
            <a:off x="3568700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4" name="Rectangle 285"/>
          <p:cNvSpPr>
            <a:spLocks noChangeArrowheads="1"/>
          </p:cNvSpPr>
          <p:nvPr/>
        </p:nvSpPr>
        <p:spPr bwMode="auto">
          <a:xfrm>
            <a:off x="3687762" y="18129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5" name="Rectangle 286"/>
          <p:cNvSpPr>
            <a:spLocks noChangeArrowheads="1"/>
          </p:cNvSpPr>
          <p:nvPr/>
        </p:nvSpPr>
        <p:spPr bwMode="auto">
          <a:xfrm>
            <a:off x="3822700" y="18129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6" name="Rectangle 287"/>
          <p:cNvSpPr>
            <a:spLocks noChangeArrowheads="1"/>
          </p:cNvSpPr>
          <p:nvPr/>
        </p:nvSpPr>
        <p:spPr bwMode="auto">
          <a:xfrm>
            <a:off x="3927475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7" name="Rectangle 289"/>
          <p:cNvSpPr>
            <a:spLocks noChangeArrowheads="1"/>
          </p:cNvSpPr>
          <p:nvPr/>
        </p:nvSpPr>
        <p:spPr bwMode="auto">
          <a:xfrm>
            <a:off x="4113212" y="18129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8" name="Rectangle 290"/>
          <p:cNvSpPr>
            <a:spLocks noChangeArrowheads="1"/>
          </p:cNvSpPr>
          <p:nvPr/>
        </p:nvSpPr>
        <p:spPr bwMode="auto">
          <a:xfrm>
            <a:off x="4179887" y="1812925"/>
            <a:ext cx="1857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9" name="Rectangle 291"/>
          <p:cNvSpPr>
            <a:spLocks noChangeArrowheads="1"/>
          </p:cNvSpPr>
          <p:nvPr/>
        </p:nvSpPr>
        <p:spPr bwMode="auto">
          <a:xfrm>
            <a:off x="2871787" y="2081213"/>
            <a:ext cx="2106613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Rectangle 292"/>
          <p:cNvSpPr>
            <a:spLocks noChangeArrowheads="1"/>
          </p:cNvSpPr>
          <p:nvPr/>
        </p:nvSpPr>
        <p:spPr bwMode="auto">
          <a:xfrm>
            <a:off x="5018087" y="1758950"/>
            <a:ext cx="2120900" cy="3921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293"/>
          <p:cNvSpPr>
            <a:spLocks noChangeArrowheads="1"/>
          </p:cNvSpPr>
          <p:nvPr/>
        </p:nvSpPr>
        <p:spPr bwMode="auto">
          <a:xfrm>
            <a:off x="5314950" y="181292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2" name="Rectangle 295"/>
          <p:cNvSpPr>
            <a:spLocks noChangeArrowheads="1"/>
          </p:cNvSpPr>
          <p:nvPr/>
        </p:nvSpPr>
        <p:spPr bwMode="auto">
          <a:xfrm>
            <a:off x="5599112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3" name="Rectangle 297"/>
          <p:cNvSpPr>
            <a:spLocks noChangeArrowheads="1"/>
          </p:cNvSpPr>
          <p:nvPr/>
        </p:nvSpPr>
        <p:spPr bwMode="auto">
          <a:xfrm>
            <a:off x="5853112" y="18129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4" name="Rectangle 298"/>
          <p:cNvSpPr>
            <a:spLocks noChangeArrowheads="1"/>
          </p:cNvSpPr>
          <p:nvPr/>
        </p:nvSpPr>
        <p:spPr bwMode="auto">
          <a:xfrm>
            <a:off x="6002337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5" name="Rectangle 299"/>
          <p:cNvSpPr>
            <a:spLocks noChangeArrowheads="1"/>
          </p:cNvSpPr>
          <p:nvPr/>
        </p:nvSpPr>
        <p:spPr bwMode="auto">
          <a:xfrm>
            <a:off x="6121400" y="1812925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6" name="Rectangle 300"/>
          <p:cNvSpPr>
            <a:spLocks noChangeArrowheads="1"/>
          </p:cNvSpPr>
          <p:nvPr/>
        </p:nvSpPr>
        <p:spPr bwMode="auto">
          <a:xfrm>
            <a:off x="6270625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7" name="Rectangle 303"/>
          <p:cNvSpPr>
            <a:spLocks noChangeArrowheads="1"/>
          </p:cNvSpPr>
          <p:nvPr/>
        </p:nvSpPr>
        <p:spPr bwMode="auto">
          <a:xfrm>
            <a:off x="6508750" y="1812925"/>
            <a:ext cx="2016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8" name="Rectangle 304"/>
          <p:cNvSpPr>
            <a:spLocks noChangeArrowheads="1"/>
          </p:cNvSpPr>
          <p:nvPr/>
        </p:nvSpPr>
        <p:spPr bwMode="auto">
          <a:xfrm>
            <a:off x="6575425" y="1812925"/>
            <a:ext cx="2016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9" name="Rectangle 306"/>
          <p:cNvSpPr>
            <a:spLocks noChangeArrowheads="1"/>
          </p:cNvSpPr>
          <p:nvPr/>
        </p:nvSpPr>
        <p:spPr bwMode="auto">
          <a:xfrm>
            <a:off x="5018087" y="2081213"/>
            <a:ext cx="2120900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Rectangle 307"/>
          <p:cNvSpPr>
            <a:spLocks noChangeArrowheads="1"/>
          </p:cNvSpPr>
          <p:nvPr/>
        </p:nvSpPr>
        <p:spPr bwMode="auto">
          <a:xfrm>
            <a:off x="2833687" y="17240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308"/>
          <p:cNvSpPr>
            <a:spLocks noChangeArrowheads="1"/>
          </p:cNvSpPr>
          <p:nvPr/>
        </p:nvSpPr>
        <p:spPr bwMode="auto">
          <a:xfrm>
            <a:off x="2833687" y="17240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Rectangle 309"/>
          <p:cNvSpPr>
            <a:spLocks noChangeArrowheads="1"/>
          </p:cNvSpPr>
          <p:nvPr/>
        </p:nvSpPr>
        <p:spPr bwMode="auto">
          <a:xfrm>
            <a:off x="2859087" y="17478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310"/>
          <p:cNvSpPr>
            <a:spLocks noChangeArrowheads="1"/>
          </p:cNvSpPr>
          <p:nvPr/>
        </p:nvSpPr>
        <p:spPr bwMode="auto">
          <a:xfrm>
            <a:off x="2859087" y="17478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311"/>
          <p:cNvSpPr>
            <a:spLocks noChangeArrowheads="1"/>
          </p:cNvSpPr>
          <p:nvPr/>
        </p:nvSpPr>
        <p:spPr bwMode="auto">
          <a:xfrm>
            <a:off x="2871787" y="17240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312"/>
          <p:cNvSpPr>
            <a:spLocks noChangeArrowheads="1"/>
          </p:cNvSpPr>
          <p:nvPr/>
        </p:nvSpPr>
        <p:spPr bwMode="auto">
          <a:xfrm>
            <a:off x="2871787" y="1747838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313"/>
          <p:cNvSpPr>
            <a:spLocks noChangeArrowheads="1"/>
          </p:cNvSpPr>
          <p:nvPr/>
        </p:nvSpPr>
        <p:spPr bwMode="auto">
          <a:xfrm>
            <a:off x="4978400" y="17240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314"/>
          <p:cNvSpPr>
            <a:spLocks noChangeArrowheads="1"/>
          </p:cNvSpPr>
          <p:nvPr/>
        </p:nvSpPr>
        <p:spPr bwMode="auto">
          <a:xfrm>
            <a:off x="4978400" y="1747838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315"/>
          <p:cNvSpPr>
            <a:spLocks noChangeArrowheads="1"/>
          </p:cNvSpPr>
          <p:nvPr/>
        </p:nvSpPr>
        <p:spPr bwMode="auto">
          <a:xfrm>
            <a:off x="5018087" y="17240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316"/>
          <p:cNvSpPr>
            <a:spLocks noChangeArrowheads="1"/>
          </p:cNvSpPr>
          <p:nvPr/>
        </p:nvSpPr>
        <p:spPr bwMode="auto">
          <a:xfrm>
            <a:off x="5018087" y="1747838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317"/>
          <p:cNvSpPr>
            <a:spLocks noChangeArrowheads="1"/>
          </p:cNvSpPr>
          <p:nvPr/>
        </p:nvSpPr>
        <p:spPr bwMode="auto">
          <a:xfrm>
            <a:off x="7165975" y="17240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318"/>
          <p:cNvSpPr>
            <a:spLocks noChangeArrowheads="1"/>
          </p:cNvSpPr>
          <p:nvPr/>
        </p:nvSpPr>
        <p:spPr bwMode="auto">
          <a:xfrm>
            <a:off x="7138987" y="1724025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319"/>
          <p:cNvSpPr>
            <a:spLocks noChangeArrowheads="1"/>
          </p:cNvSpPr>
          <p:nvPr/>
        </p:nvSpPr>
        <p:spPr bwMode="auto">
          <a:xfrm>
            <a:off x="7138987" y="17478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320"/>
          <p:cNvSpPr>
            <a:spLocks noChangeArrowheads="1"/>
          </p:cNvSpPr>
          <p:nvPr/>
        </p:nvSpPr>
        <p:spPr bwMode="auto">
          <a:xfrm>
            <a:off x="7138987" y="17478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321"/>
          <p:cNvSpPr>
            <a:spLocks noChangeArrowheads="1"/>
          </p:cNvSpPr>
          <p:nvPr/>
        </p:nvSpPr>
        <p:spPr bwMode="auto">
          <a:xfrm>
            <a:off x="2833687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322"/>
          <p:cNvSpPr>
            <a:spLocks noChangeArrowheads="1"/>
          </p:cNvSpPr>
          <p:nvPr/>
        </p:nvSpPr>
        <p:spPr bwMode="auto">
          <a:xfrm>
            <a:off x="2859087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323"/>
          <p:cNvSpPr>
            <a:spLocks noChangeArrowheads="1"/>
          </p:cNvSpPr>
          <p:nvPr/>
        </p:nvSpPr>
        <p:spPr bwMode="auto">
          <a:xfrm>
            <a:off x="4978400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324"/>
          <p:cNvSpPr>
            <a:spLocks noChangeArrowheads="1"/>
          </p:cNvSpPr>
          <p:nvPr/>
        </p:nvSpPr>
        <p:spPr bwMode="auto">
          <a:xfrm>
            <a:off x="5005387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325"/>
          <p:cNvSpPr>
            <a:spLocks noChangeArrowheads="1"/>
          </p:cNvSpPr>
          <p:nvPr/>
        </p:nvSpPr>
        <p:spPr bwMode="auto">
          <a:xfrm>
            <a:off x="7138987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326"/>
          <p:cNvSpPr>
            <a:spLocks noChangeArrowheads="1"/>
          </p:cNvSpPr>
          <p:nvPr/>
        </p:nvSpPr>
        <p:spPr bwMode="auto">
          <a:xfrm>
            <a:off x="7165975" y="1758950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Rectangle 327"/>
          <p:cNvSpPr>
            <a:spLocks noChangeArrowheads="1"/>
          </p:cNvSpPr>
          <p:nvPr/>
        </p:nvSpPr>
        <p:spPr bwMode="auto">
          <a:xfrm>
            <a:off x="2871787" y="2205038"/>
            <a:ext cx="2106613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328"/>
          <p:cNvSpPr>
            <a:spLocks noChangeArrowheads="1"/>
          </p:cNvSpPr>
          <p:nvPr/>
        </p:nvSpPr>
        <p:spPr bwMode="auto">
          <a:xfrm>
            <a:off x="3852862" y="2257425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2" name="Rectangle 329"/>
          <p:cNvSpPr>
            <a:spLocks noChangeArrowheads="1"/>
          </p:cNvSpPr>
          <p:nvPr/>
        </p:nvSpPr>
        <p:spPr bwMode="auto">
          <a:xfrm>
            <a:off x="2871787" y="2527300"/>
            <a:ext cx="2106613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Rectangle 330"/>
          <p:cNvSpPr>
            <a:spLocks noChangeArrowheads="1"/>
          </p:cNvSpPr>
          <p:nvPr/>
        </p:nvSpPr>
        <p:spPr bwMode="auto">
          <a:xfrm>
            <a:off x="5018087" y="2205038"/>
            <a:ext cx="2120900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331"/>
          <p:cNvSpPr>
            <a:spLocks noChangeArrowheads="1"/>
          </p:cNvSpPr>
          <p:nvPr/>
        </p:nvSpPr>
        <p:spPr bwMode="auto">
          <a:xfrm>
            <a:off x="6005512" y="2257425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5" name="Rectangle 332"/>
          <p:cNvSpPr>
            <a:spLocks noChangeArrowheads="1"/>
          </p:cNvSpPr>
          <p:nvPr/>
        </p:nvSpPr>
        <p:spPr bwMode="auto">
          <a:xfrm>
            <a:off x="5018087" y="2527300"/>
            <a:ext cx="2120900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Rectangle 333"/>
          <p:cNvSpPr>
            <a:spLocks noChangeArrowheads="1"/>
          </p:cNvSpPr>
          <p:nvPr/>
        </p:nvSpPr>
        <p:spPr bwMode="auto">
          <a:xfrm>
            <a:off x="2859087" y="21685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334"/>
          <p:cNvSpPr>
            <a:spLocks noChangeArrowheads="1"/>
          </p:cNvSpPr>
          <p:nvPr/>
        </p:nvSpPr>
        <p:spPr bwMode="auto">
          <a:xfrm>
            <a:off x="2833687" y="21685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335"/>
          <p:cNvSpPr>
            <a:spLocks noChangeArrowheads="1"/>
          </p:cNvSpPr>
          <p:nvPr/>
        </p:nvSpPr>
        <p:spPr bwMode="auto">
          <a:xfrm>
            <a:off x="2871787" y="21685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336"/>
          <p:cNvSpPr>
            <a:spLocks noChangeArrowheads="1"/>
          </p:cNvSpPr>
          <p:nvPr/>
        </p:nvSpPr>
        <p:spPr bwMode="auto">
          <a:xfrm>
            <a:off x="2871787" y="2192338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Rectangle 337"/>
          <p:cNvSpPr>
            <a:spLocks noChangeArrowheads="1"/>
          </p:cNvSpPr>
          <p:nvPr/>
        </p:nvSpPr>
        <p:spPr bwMode="auto">
          <a:xfrm>
            <a:off x="4978400" y="21685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338"/>
          <p:cNvSpPr>
            <a:spLocks noChangeArrowheads="1"/>
          </p:cNvSpPr>
          <p:nvPr/>
        </p:nvSpPr>
        <p:spPr bwMode="auto">
          <a:xfrm>
            <a:off x="4978400" y="21923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Rectangle 339"/>
          <p:cNvSpPr>
            <a:spLocks noChangeArrowheads="1"/>
          </p:cNvSpPr>
          <p:nvPr/>
        </p:nvSpPr>
        <p:spPr bwMode="auto">
          <a:xfrm>
            <a:off x="5005387" y="21685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Rectangle 340"/>
          <p:cNvSpPr>
            <a:spLocks noChangeArrowheads="1"/>
          </p:cNvSpPr>
          <p:nvPr/>
        </p:nvSpPr>
        <p:spPr bwMode="auto">
          <a:xfrm>
            <a:off x="5005387" y="2192338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Rectangle 341"/>
          <p:cNvSpPr>
            <a:spLocks noChangeArrowheads="1"/>
          </p:cNvSpPr>
          <p:nvPr/>
        </p:nvSpPr>
        <p:spPr bwMode="auto">
          <a:xfrm>
            <a:off x="5018087" y="21685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342"/>
          <p:cNvSpPr>
            <a:spLocks noChangeArrowheads="1"/>
          </p:cNvSpPr>
          <p:nvPr/>
        </p:nvSpPr>
        <p:spPr bwMode="auto">
          <a:xfrm>
            <a:off x="5018087" y="2192338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343"/>
          <p:cNvSpPr>
            <a:spLocks noChangeArrowheads="1"/>
          </p:cNvSpPr>
          <p:nvPr/>
        </p:nvSpPr>
        <p:spPr bwMode="auto">
          <a:xfrm>
            <a:off x="7165975" y="21685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Rectangle 344"/>
          <p:cNvSpPr>
            <a:spLocks noChangeArrowheads="1"/>
          </p:cNvSpPr>
          <p:nvPr/>
        </p:nvSpPr>
        <p:spPr bwMode="auto">
          <a:xfrm>
            <a:off x="7138987" y="2168525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Rectangle 345"/>
          <p:cNvSpPr>
            <a:spLocks noChangeArrowheads="1"/>
          </p:cNvSpPr>
          <p:nvPr/>
        </p:nvSpPr>
        <p:spPr bwMode="auto">
          <a:xfrm>
            <a:off x="2833687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Rectangle 346"/>
          <p:cNvSpPr>
            <a:spLocks noChangeArrowheads="1"/>
          </p:cNvSpPr>
          <p:nvPr/>
        </p:nvSpPr>
        <p:spPr bwMode="auto">
          <a:xfrm>
            <a:off x="2859087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347"/>
          <p:cNvSpPr>
            <a:spLocks noChangeArrowheads="1"/>
          </p:cNvSpPr>
          <p:nvPr/>
        </p:nvSpPr>
        <p:spPr bwMode="auto">
          <a:xfrm>
            <a:off x="4978400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Rectangle 348"/>
          <p:cNvSpPr>
            <a:spLocks noChangeArrowheads="1"/>
          </p:cNvSpPr>
          <p:nvPr/>
        </p:nvSpPr>
        <p:spPr bwMode="auto">
          <a:xfrm>
            <a:off x="5005387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349"/>
          <p:cNvSpPr>
            <a:spLocks noChangeArrowheads="1"/>
          </p:cNvSpPr>
          <p:nvPr/>
        </p:nvSpPr>
        <p:spPr bwMode="auto">
          <a:xfrm>
            <a:off x="7138987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350"/>
          <p:cNvSpPr>
            <a:spLocks noChangeArrowheads="1"/>
          </p:cNvSpPr>
          <p:nvPr/>
        </p:nvSpPr>
        <p:spPr bwMode="auto">
          <a:xfrm>
            <a:off x="7165975" y="22050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Rectangle 351"/>
          <p:cNvSpPr>
            <a:spLocks noChangeArrowheads="1"/>
          </p:cNvSpPr>
          <p:nvPr/>
        </p:nvSpPr>
        <p:spPr bwMode="auto">
          <a:xfrm>
            <a:off x="2871787" y="2649538"/>
            <a:ext cx="2106613" cy="3714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352"/>
          <p:cNvSpPr>
            <a:spLocks noChangeArrowheads="1"/>
          </p:cNvSpPr>
          <p:nvPr/>
        </p:nvSpPr>
        <p:spPr bwMode="auto">
          <a:xfrm>
            <a:off x="3852862" y="27035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6" name="Rectangle 353"/>
          <p:cNvSpPr>
            <a:spLocks noChangeArrowheads="1"/>
          </p:cNvSpPr>
          <p:nvPr/>
        </p:nvSpPr>
        <p:spPr bwMode="auto">
          <a:xfrm>
            <a:off x="2871787" y="2971800"/>
            <a:ext cx="2106613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Rectangle 354"/>
          <p:cNvSpPr>
            <a:spLocks noChangeArrowheads="1"/>
          </p:cNvSpPr>
          <p:nvPr/>
        </p:nvSpPr>
        <p:spPr bwMode="auto">
          <a:xfrm>
            <a:off x="5018087" y="2649538"/>
            <a:ext cx="2120900" cy="3619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Rectangle 355"/>
          <p:cNvSpPr>
            <a:spLocks noChangeArrowheads="1"/>
          </p:cNvSpPr>
          <p:nvPr/>
        </p:nvSpPr>
        <p:spPr bwMode="auto">
          <a:xfrm>
            <a:off x="6005512" y="27035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9" name="Rectangle 356"/>
          <p:cNvSpPr>
            <a:spLocks noChangeArrowheads="1"/>
          </p:cNvSpPr>
          <p:nvPr/>
        </p:nvSpPr>
        <p:spPr bwMode="auto">
          <a:xfrm>
            <a:off x="5018087" y="2971800"/>
            <a:ext cx="2120900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Rectangle 357"/>
          <p:cNvSpPr>
            <a:spLocks noChangeArrowheads="1"/>
          </p:cNvSpPr>
          <p:nvPr/>
        </p:nvSpPr>
        <p:spPr bwMode="auto">
          <a:xfrm>
            <a:off x="2859087" y="2614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Rectangle 358"/>
          <p:cNvSpPr>
            <a:spLocks noChangeArrowheads="1"/>
          </p:cNvSpPr>
          <p:nvPr/>
        </p:nvSpPr>
        <p:spPr bwMode="auto">
          <a:xfrm>
            <a:off x="2833687" y="2614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Rectangle 359"/>
          <p:cNvSpPr>
            <a:spLocks noChangeArrowheads="1"/>
          </p:cNvSpPr>
          <p:nvPr/>
        </p:nvSpPr>
        <p:spPr bwMode="auto">
          <a:xfrm>
            <a:off x="2871787" y="26146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Rectangle 360"/>
          <p:cNvSpPr>
            <a:spLocks noChangeArrowheads="1"/>
          </p:cNvSpPr>
          <p:nvPr/>
        </p:nvSpPr>
        <p:spPr bwMode="auto">
          <a:xfrm>
            <a:off x="2871787" y="26384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Rectangle 361"/>
          <p:cNvSpPr>
            <a:spLocks noChangeArrowheads="1"/>
          </p:cNvSpPr>
          <p:nvPr/>
        </p:nvSpPr>
        <p:spPr bwMode="auto">
          <a:xfrm>
            <a:off x="4978400" y="26146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Rectangle 362"/>
          <p:cNvSpPr>
            <a:spLocks noChangeArrowheads="1"/>
          </p:cNvSpPr>
          <p:nvPr/>
        </p:nvSpPr>
        <p:spPr bwMode="auto">
          <a:xfrm>
            <a:off x="4978400" y="26384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Rectangle 363"/>
          <p:cNvSpPr>
            <a:spLocks noChangeArrowheads="1"/>
          </p:cNvSpPr>
          <p:nvPr/>
        </p:nvSpPr>
        <p:spPr bwMode="auto">
          <a:xfrm>
            <a:off x="5005387" y="26146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364"/>
          <p:cNvSpPr>
            <a:spLocks noChangeArrowheads="1"/>
          </p:cNvSpPr>
          <p:nvPr/>
        </p:nvSpPr>
        <p:spPr bwMode="auto">
          <a:xfrm>
            <a:off x="5005387" y="26384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365"/>
          <p:cNvSpPr>
            <a:spLocks noChangeArrowheads="1"/>
          </p:cNvSpPr>
          <p:nvPr/>
        </p:nvSpPr>
        <p:spPr bwMode="auto">
          <a:xfrm>
            <a:off x="5018087" y="26146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Rectangle 366"/>
          <p:cNvSpPr>
            <a:spLocks noChangeArrowheads="1"/>
          </p:cNvSpPr>
          <p:nvPr/>
        </p:nvSpPr>
        <p:spPr bwMode="auto">
          <a:xfrm>
            <a:off x="5018087" y="26384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Rectangle 367"/>
          <p:cNvSpPr>
            <a:spLocks noChangeArrowheads="1"/>
          </p:cNvSpPr>
          <p:nvPr/>
        </p:nvSpPr>
        <p:spPr bwMode="auto">
          <a:xfrm>
            <a:off x="7165975" y="2614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Rectangle 368"/>
          <p:cNvSpPr>
            <a:spLocks noChangeArrowheads="1"/>
          </p:cNvSpPr>
          <p:nvPr/>
        </p:nvSpPr>
        <p:spPr bwMode="auto">
          <a:xfrm>
            <a:off x="7138987" y="2614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Rectangle 369"/>
          <p:cNvSpPr>
            <a:spLocks noChangeArrowheads="1"/>
          </p:cNvSpPr>
          <p:nvPr/>
        </p:nvSpPr>
        <p:spPr bwMode="auto">
          <a:xfrm>
            <a:off x="2833687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Rectangle 370"/>
          <p:cNvSpPr>
            <a:spLocks noChangeArrowheads="1"/>
          </p:cNvSpPr>
          <p:nvPr/>
        </p:nvSpPr>
        <p:spPr bwMode="auto">
          <a:xfrm>
            <a:off x="2859087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Rectangle 371"/>
          <p:cNvSpPr>
            <a:spLocks noChangeArrowheads="1"/>
          </p:cNvSpPr>
          <p:nvPr/>
        </p:nvSpPr>
        <p:spPr bwMode="auto">
          <a:xfrm>
            <a:off x="4978400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Rectangle 372"/>
          <p:cNvSpPr>
            <a:spLocks noChangeArrowheads="1"/>
          </p:cNvSpPr>
          <p:nvPr/>
        </p:nvSpPr>
        <p:spPr bwMode="auto">
          <a:xfrm>
            <a:off x="5005387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Rectangle 373"/>
          <p:cNvSpPr>
            <a:spLocks noChangeArrowheads="1"/>
          </p:cNvSpPr>
          <p:nvPr/>
        </p:nvSpPr>
        <p:spPr bwMode="auto">
          <a:xfrm>
            <a:off x="7138987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Rectangle 374"/>
          <p:cNvSpPr>
            <a:spLocks noChangeArrowheads="1"/>
          </p:cNvSpPr>
          <p:nvPr/>
        </p:nvSpPr>
        <p:spPr bwMode="auto">
          <a:xfrm>
            <a:off x="7165975" y="2649538"/>
            <a:ext cx="12700" cy="407987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Rectangle 375"/>
          <p:cNvSpPr>
            <a:spLocks noChangeArrowheads="1"/>
          </p:cNvSpPr>
          <p:nvPr/>
        </p:nvSpPr>
        <p:spPr bwMode="auto">
          <a:xfrm>
            <a:off x="2871787" y="3095625"/>
            <a:ext cx="2106613" cy="38893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Rectangle 376"/>
          <p:cNvSpPr>
            <a:spLocks noChangeArrowheads="1"/>
          </p:cNvSpPr>
          <p:nvPr/>
        </p:nvSpPr>
        <p:spPr bwMode="auto">
          <a:xfrm>
            <a:off x="3852862" y="31480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0" name="Rectangle 377"/>
          <p:cNvSpPr>
            <a:spLocks noChangeArrowheads="1"/>
          </p:cNvSpPr>
          <p:nvPr/>
        </p:nvSpPr>
        <p:spPr bwMode="auto">
          <a:xfrm>
            <a:off x="2871787" y="3416300"/>
            <a:ext cx="2106613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ectangle 378"/>
          <p:cNvSpPr>
            <a:spLocks noChangeArrowheads="1"/>
          </p:cNvSpPr>
          <p:nvPr/>
        </p:nvSpPr>
        <p:spPr bwMode="auto">
          <a:xfrm>
            <a:off x="5018087" y="3095625"/>
            <a:ext cx="2120900" cy="3794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379"/>
          <p:cNvSpPr>
            <a:spLocks noChangeArrowheads="1"/>
          </p:cNvSpPr>
          <p:nvPr/>
        </p:nvSpPr>
        <p:spPr bwMode="auto">
          <a:xfrm>
            <a:off x="5932487" y="31480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3" name="Rectangle 380"/>
          <p:cNvSpPr>
            <a:spLocks noChangeArrowheads="1"/>
          </p:cNvSpPr>
          <p:nvPr/>
        </p:nvSpPr>
        <p:spPr bwMode="auto">
          <a:xfrm>
            <a:off x="6067425" y="31480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4" name="Rectangle 381"/>
          <p:cNvSpPr>
            <a:spLocks noChangeArrowheads="1"/>
          </p:cNvSpPr>
          <p:nvPr/>
        </p:nvSpPr>
        <p:spPr bwMode="auto">
          <a:xfrm>
            <a:off x="5018087" y="3416300"/>
            <a:ext cx="2120900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382"/>
          <p:cNvSpPr>
            <a:spLocks noChangeArrowheads="1"/>
          </p:cNvSpPr>
          <p:nvPr/>
        </p:nvSpPr>
        <p:spPr bwMode="auto">
          <a:xfrm>
            <a:off x="2859087" y="3059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383"/>
          <p:cNvSpPr>
            <a:spLocks noChangeArrowheads="1"/>
          </p:cNvSpPr>
          <p:nvPr/>
        </p:nvSpPr>
        <p:spPr bwMode="auto">
          <a:xfrm>
            <a:off x="2833687" y="3059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384"/>
          <p:cNvSpPr>
            <a:spLocks noChangeArrowheads="1"/>
          </p:cNvSpPr>
          <p:nvPr/>
        </p:nvSpPr>
        <p:spPr bwMode="auto">
          <a:xfrm>
            <a:off x="2871787" y="30591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385"/>
          <p:cNvSpPr>
            <a:spLocks noChangeArrowheads="1"/>
          </p:cNvSpPr>
          <p:nvPr/>
        </p:nvSpPr>
        <p:spPr bwMode="auto">
          <a:xfrm>
            <a:off x="2871787" y="30829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386"/>
          <p:cNvSpPr>
            <a:spLocks noChangeArrowheads="1"/>
          </p:cNvSpPr>
          <p:nvPr/>
        </p:nvSpPr>
        <p:spPr bwMode="auto">
          <a:xfrm>
            <a:off x="4978400" y="30591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387"/>
          <p:cNvSpPr>
            <a:spLocks noChangeArrowheads="1"/>
          </p:cNvSpPr>
          <p:nvPr/>
        </p:nvSpPr>
        <p:spPr bwMode="auto">
          <a:xfrm>
            <a:off x="4978400" y="30829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388"/>
          <p:cNvSpPr>
            <a:spLocks noChangeArrowheads="1"/>
          </p:cNvSpPr>
          <p:nvPr/>
        </p:nvSpPr>
        <p:spPr bwMode="auto">
          <a:xfrm>
            <a:off x="5005387" y="30591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389"/>
          <p:cNvSpPr>
            <a:spLocks noChangeArrowheads="1"/>
          </p:cNvSpPr>
          <p:nvPr/>
        </p:nvSpPr>
        <p:spPr bwMode="auto">
          <a:xfrm>
            <a:off x="5005387" y="30829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90"/>
          <p:cNvSpPr>
            <a:spLocks noChangeArrowheads="1"/>
          </p:cNvSpPr>
          <p:nvPr/>
        </p:nvSpPr>
        <p:spPr bwMode="auto">
          <a:xfrm>
            <a:off x="5018087" y="30591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91"/>
          <p:cNvSpPr>
            <a:spLocks noChangeArrowheads="1"/>
          </p:cNvSpPr>
          <p:nvPr/>
        </p:nvSpPr>
        <p:spPr bwMode="auto">
          <a:xfrm>
            <a:off x="5018087" y="30829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92"/>
          <p:cNvSpPr>
            <a:spLocks noChangeArrowheads="1"/>
          </p:cNvSpPr>
          <p:nvPr/>
        </p:nvSpPr>
        <p:spPr bwMode="auto">
          <a:xfrm>
            <a:off x="7165975" y="3059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93"/>
          <p:cNvSpPr>
            <a:spLocks noChangeArrowheads="1"/>
          </p:cNvSpPr>
          <p:nvPr/>
        </p:nvSpPr>
        <p:spPr bwMode="auto">
          <a:xfrm>
            <a:off x="7138987" y="3059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94"/>
          <p:cNvSpPr>
            <a:spLocks noChangeArrowheads="1"/>
          </p:cNvSpPr>
          <p:nvPr/>
        </p:nvSpPr>
        <p:spPr bwMode="auto">
          <a:xfrm>
            <a:off x="2833687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95"/>
          <p:cNvSpPr>
            <a:spLocks noChangeArrowheads="1"/>
          </p:cNvSpPr>
          <p:nvPr/>
        </p:nvSpPr>
        <p:spPr bwMode="auto">
          <a:xfrm>
            <a:off x="2859087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96"/>
          <p:cNvSpPr>
            <a:spLocks noChangeArrowheads="1"/>
          </p:cNvSpPr>
          <p:nvPr/>
        </p:nvSpPr>
        <p:spPr bwMode="auto">
          <a:xfrm>
            <a:off x="4978400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97"/>
          <p:cNvSpPr>
            <a:spLocks noChangeArrowheads="1"/>
          </p:cNvSpPr>
          <p:nvPr/>
        </p:nvSpPr>
        <p:spPr bwMode="auto">
          <a:xfrm>
            <a:off x="5005387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98"/>
          <p:cNvSpPr>
            <a:spLocks noChangeArrowheads="1"/>
          </p:cNvSpPr>
          <p:nvPr/>
        </p:nvSpPr>
        <p:spPr bwMode="auto">
          <a:xfrm>
            <a:off x="7138987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99"/>
          <p:cNvSpPr>
            <a:spLocks noChangeArrowheads="1"/>
          </p:cNvSpPr>
          <p:nvPr/>
        </p:nvSpPr>
        <p:spPr bwMode="auto">
          <a:xfrm>
            <a:off x="7165975" y="3095625"/>
            <a:ext cx="12700" cy="4064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400"/>
          <p:cNvSpPr>
            <a:spLocks noChangeArrowheads="1"/>
          </p:cNvSpPr>
          <p:nvPr/>
        </p:nvSpPr>
        <p:spPr bwMode="auto">
          <a:xfrm>
            <a:off x="2871787" y="3540125"/>
            <a:ext cx="2106613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401"/>
          <p:cNvSpPr>
            <a:spLocks noChangeArrowheads="1"/>
          </p:cNvSpPr>
          <p:nvPr/>
        </p:nvSpPr>
        <p:spPr bwMode="auto">
          <a:xfrm>
            <a:off x="3852862" y="35925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5" name="Rectangle 402"/>
          <p:cNvSpPr>
            <a:spLocks noChangeArrowheads="1"/>
          </p:cNvSpPr>
          <p:nvPr/>
        </p:nvSpPr>
        <p:spPr bwMode="auto">
          <a:xfrm>
            <a:off x="2871787" y="3860800"/>
            <a:ext cx="2106613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403"/>
          <p:cNvSpPr>
            <a:spLocks noChangeArrowheads="1"/>
          </p:cNvSpPr>
          <p:nvPr/>
        </p:nvSpPr>
        <p:spPr bwMode="auto">
          <a:xfrm>
            <a:off x="5018087" y="3540125"/>
            <a:ext cx="2120900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Rectangle 404"/>
          <p:cNvSpPr>
            <a:spLocks noChangeArrowheads="1"/>
          </p:cNvSpPr>
          <p:nvPr/>
        </p:nvSpPr>
        <p:spPr bwMode="auto">
          <a:xfrm>
            <a:off x="6005512" y="3592513"/>
            <a:ext cx="2698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08" name="Rectangle 405"/>
          <p:cNvSpPr>
            <a:spLocks noChangeArrowheads="1"/>
          </p:cNvSpPr>
          <p:nvPr/>
        </p:nvSpPr>
        <p:spPr bwMode="auto">
          <a:xfrm>
            <a:off x="5018087" y="3860800"/>
            <a:ext cx="2120900" cy="87313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Rectangle 406"/>
          <p:cNvSpPr>
            <a:spLocks noChangeArrowheads="1"/>
          </p:cNvSpPr>
          <p:nvPr/>
        </p:nvSpPr>
        <p:spPr bwMode="auto">
          <a:xfrm>
            <a:off x="2859087" y="3503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Rectangle 407"/>
          <p:cNvSpPr>
            <a:spLocks noChangeArrowheads="1"/>
          </p:cNvSpPr>
          <p:nvPr/>
        </p:nvSpPr>
        <p:spPr bwMode="auto">
          <a:xfrm>
            <a:off x="2833687" y="3503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Rectangle 408"/>
          <p:cNvSpPr>
            <a:spLocks noChangeArrowheads="1"/>
          </p:cNvSpPr>
          <p:nvPr/>
        </p:nvSpPr>
        <p:spPr bwMode="auto">
          <a:xfrm>
            <a:off x="2871787" y="35036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Rectangle 409"/>
          <p:cNvSpPr>
            <a:spLocks noChangeArrowheads="1"/>
          </p:cNvSpPr>
          <p:nvPr/>
        </p:nvSpPr>
        <p:spPr bwMode="auto">
          <a:xfrm>
            <a:off x="2871787" y="3527425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Rectangle 410"/>
          <p:cNvSpPr>
            <a:spLocks noChangeArrowheads="1"/>
          </p:cNvSpPr>
          <p:nvPr/>
        </p:nvSpPr>
        <p:spPr bwMode="auto">
          <a:xfrm>
            <a:off x="4978400" y="35036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Rectangle 411"/>
          <p:cNvSpPr>
            <a:spLocks noChangeArrowheads="1"/>
          </p:cNvSpPr>
          <p:nvPr/>
        </p:nvSpPr>
        <p:spPr bwMode="auto">
          <a:xfrm>
            <a:off x="4978400" y="35274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Rectangle 412"/>
          <p:cNvSpPr>
            <a:spLocks noChangeArrowheads="1"/>
          </p:cNvSpPr>
          <p:nvPr/>
        </p:nvSpPr>
        <p:spPr bwMode="auto">
          <a:xfrm>
            <a:off x="5005387" y="35036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Rectangle 413"/>
          <p:cNvSpPr>
            <a:spLocks noChangeArrowheads="1"/>
          </p:cNvSpPr>
          <p:nvPr/>
        </p:nvSpPr>
        <p:spPr bwMode="auto">
          <a:xfrm>
            <a:off x="5005387" y="3527425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Rectangle 414"/>
          <p:cNvSpPr>
            <a:spLocks noChangeArrowheads="1"/>
          </p:cNvSpPr>
          <p:nvPr/>
        </p:nvSpPr>
        <p:spPr bwMode="auto">
          <a:xfrm>
            <a:off x="5018087" y="35036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415"/>
          <p:cNvSpPr>
            <a:spLocks noChangeArrowheads="1"/>
          </p:cNvSpPr>
          <p:nvPr/>
        </p:nvSpPr>
        <p:spPr bwMode="auto">
          <a:xfrm>
            <a:off x="5018087" y="3527425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416"/>
          <p:cNvSpPr>
            <a:spLocks noChangeArrowheads="1"/>
          </p:cNvSpPr>
          <p:nvPr/>
        </p:nvSpPr>
        <p:spPr bwMode="auto">
          <a:xfrm>
            <a:off x="7165975" y="3503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Rectangle 417"/>
          <p:cNvSpPr>
            <a:spLocks noChangeArrowheads="1"/>
          </p:cNvSpPr>
          <p:nvPr/>
        </p:nvSpPr>
        <p:spPr bwMode="auto">
          <a:xfrm>
            <a:off x="7138987" y="35036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418"/>
          <p:cNvSpPr>
            <a:spLocks noChangeArrowheads="1"/>
          </p:cNvSpPr>
          <p:nvPr/>
        </p:nvSpPr>
        <p:spPr bwMode="auto">
          <a:xfrm>
            <a:off x="2833687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419"/>
          <p:cNvSpPr>
            <a:spLocks noChangeArrowheads="1"/>
          </p:cNvSpPr>
          <p:nvPr/>
        </p:nvSpPr>
        <p:spPr bwMode="auto">
          <a:xfrm>
            <a:off x="2859087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Rectangle 420"/>
          <p:cNvSpPr>
            <a:spLocks noChangeArrowheads="1"/>
          </p:cNvSpPr>
          <p:nvPr/>
        </p:nvSpPr>
        <p:spPr bwMode="auto">
          <a:xfrm>
            <a:off x="4978400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Rectangle 421"/>
          <p:cNvSpPr>
            <a:spLocks noChangeArrowheads="1"/>
          </p:cNvSpPr>
          <p:nvPr/>
        </p:nvSpPr>
        <p:spPr bwMode="auto">
          <a:xfrm>
            <a:off x="5005387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422"/>
          <p:cNvSpPr>
            <a:spLocks noChangeArrowheads="1"/>
          </p:cNvSpPr>
          <p:nvPr/>
        </p:nvSpPr>
        <p:spPr bwMode="auto">
          <a:xfrm>
            <a:off x="7138987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423"/>
          <p:cNvSpPr>
            <a:spLocks noChangeArrowheads="1"/>
          </p:cNvSpPr>
          <p:nvPr/>
        </p:nvSpPr>
        <p:spPr bwMode="auto">
          <a:xfrm>
            <a:off x="7165975" y="35401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424"/>
          <p:cNvSpPr>
            <a:spLocks noChangeArrowheads="1"/>
          </p:cNvSpPr>
          <p:nvPr/>
        </p:nvSpPr>
        <p:spPr bwMode="auto">
          <a:xfrm>
            <a:off x="2871787" y="3984625"/>
            <a:ext cx="2106613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Rectangle 425"/>
          <p:cNvSpPr>
            <a:spLocks noChangeArrowheads="1"/>
          </p:cNvSpPr>
          <p:nvPr/>
        </p:nvSpPr>
        <p:spPr bwMode="auto">
          <a:xfrm>
            <a:off x="3852862" y="403860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29" name="Rectangle 426"/>
          <p:cNvSpPr>
            <a:spLocks noChangeArrowheads="1"/>
          </p:cNvSpPr>
          <p:nvPr/>
        </p:nvSpPr>
        <p:spPr bwMode="auto">
          <a:xfrm>
            <a:off x="2871787" y="4306888"/>
            <a:ext cx="2106613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427"/>
          <p:cNvSpPr>
            <a:spLocks noChangeArrowheads="1"/>
          </p:cNvSpPr>
          <p:nvPr/>
        </p:nvSpPr>
        <p:spPr bwMode="auto">
          <a:xfrm>
            <a:off x="5018087" y="3984625"/>
            <a:ext cx="2120900" cy="3206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428"/>
          <p:cNvSpPr>
            <a:spLocks noChangeArrowheads="1"/>
          </p:cNvSpPr>
          <p:nvPr/>
        </p:nvSpPr>
        <p:spPr bwMode="auto">
          <a:xfrm>
            <a:off x="6005512" y="4038600"/>
            <a:ext cx="26987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32" name="Rectangle 429"/>
          <p:cNvSpPr>
            <a:spLocks noChangeArrowheads="1"/>
          </p:cNvSpPr>
          <p:nvPr/>
        </p:nvSpPr>
        <p:spPr bwMode="auto">
          <a:xfrm>
            <a:off x="5018087" y="4306888"/>
            <a:ext cx="2120900" cy="87312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430"/>
          <p:cNvSpPr>
            <a:spLocks noChangeArrowheads="1"/>
          </p:cNvSpPr>
          <p:nvPr/>
        </p:nvSpPr>
        <p:spPr bwMode="auto">
          <a:xfrm>
            <a:off x="2859087" y="3948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431"/>
          <p:cNvSpPr>
            <a:spLocks noChangeArrowheads="1"/>
          </p:cNvSpPr>
          <p:nvPr/>
        </p:nvSpPr>
        <p:spPr bwMode="auto">
          <a:xfrm>
            <a:off x="2833687" y="3948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432"/>
          <p:cNvSpPr>
            <a:spLocks noChangeArrowheads="1"/>
          </p:cNvSpPr>
          <p:nvPr/>
        </p:nvSpPr>
        <p:spPr bwMode="auto">
          <a:xfrm>
            <a:off x="2871787" y="39481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433"/>
          <p:cNvSpPr>
            <a:spLocks noChangeArrowheads="1"/>
          </p:cNvSpPr>
          <p:nvPr/>
        </p:nvSpPr>
        <p:spPr bwMode="auto">
          <a:xfrm>
            <a:off x="2871787" y="39735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434"/>
          <p:cNvSpPr>
            <a:spLocks noChangeArrowheads="1"/>
          </p:cNvSpPr>
          <p:nvPr/>
        </p:nvSpPr>
        <p:spPr bwMode="auto">
          <a:xfrm>
            <a:off x="4978400" y="39481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Rectangle 435"/>
          <p:cNvSpPr>
            <a:spLocks noChangeArrowheads="1"/>
          </p:cNvSpPr>
          <p:nvPr/>
        </p:nvSpPr>
        <p:spPr bwMode="auto">
          <a:xfrm>
            <a:off x="4978400" y="39735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Rectangle 436"/>
          <p:cNvSpPr>
            <a:spLocks noChangeArrowheads="1"/>
          </p:cNvSpPr>
          <p:nvPr/>
        </p:nvSpPr>
        <p:spPr bwMode="auto">
          <a:xfrm>
            <a:off x="5005387" y="39481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437"/>
          <p:cNvSpPr>
            <a:spLocks noChangeArrowheads="1"/>
          </p:cNvSpPr>
          <p:nvPr/>
        </p:nvSpPr>
        <p:spPr bwMode="auto">
          <a:xfrm>
            <a:off x="5005387" y="3973513"/>
            <a:ext cx="127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Rectangle 438"/>
          <p:cNvSpPr>
            <a:spLocks noChangeArrowheads="1"/>
          </p:cNvSpPr>
          <p:nvPr/>
        </p:nvSpPr>
        <p:spPr bwMode="auto">
          <a:xfrm>
            <a:off x="5018087" y="39481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Rectangle 439"/>
          <p:cNvSpPr>
            <a:spLocks noChangeArrowheads="1"/>
          </p:cNvSpPr>
          <p:nvPr/>
        </p:nvSpPr>
        <p:spPr bwMode="auto">
          <a:xfrm>
            <a:off x="5018087" y="39735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Rectangle 440"/>
          <p:cNvSpPr>
            <a:spLocks noChangeArrowheads="1"/>
          </p:cNvSpPr>
          <p:nvPr/>
        </p:nvSpPr>
        <p:spPr bwMode="auto">
          <a:xfrm>
            <a:off x="7165975" y="3948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Rectangle 441"/>
          <p:cNvSpPr>
            <a:spLocks noChangeArrowheads="1"/>
          </p:cNvSpPr>
          <p:nvPr/>
        </p:nvSpPr>
        <p:spPr bwMode="auto">
          <a:xfrm>
            <a:off x="7138987" y="3948113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Rectangle 442"/>
          <p:cNvSpPr>
            <a:spLocks noChangeArrowheads="1"/>
          </p:cNvSpPr>
          <p:nvPr/>
        </p:nvSpPr>
        <p:spPr bwMode="auto">
          <a:xfrm>
            <a:off x="2833687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Rectangle 443"/>
          <p:cNvSpPr>
            <a:spLocks noChangeArrowheads="1"/>
          </p:cNvSpPr>
          <p:nvPr/>
        </p:nvSpPr>
        <p:spPr bwMode="auto">
          <a:xfrm>
            <a:off x="2859087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444"/>
          <p:cNvSpPr>
            <a:spLocks noChangeArrowheads="1"/>
          </p:cNvSpPr>
          <p:nvPr/>
        </p:nvSpPr>
        <p:spPr bwMode="auto">
          <a:xfrm>
            <a:off x="2833687" y="43942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445"/>
          <p:cNvSpPr>
            <a:spLocks noChangeArrowheads="1"/>
          </p:cNvSpPr>
          <p:nvPr/>
        </p:nvSpPr>
        <p:spPr bwMode="auto">
          <a:xfrm>
            <a:off x="2833687" y="44180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Rectangle 446"/>
          <p:cNvSpPr>
            <a:spLocks noChangeArrowheads="1"/>
          </p:cNvSpPr>
          <p:nvPr/>
        </p:nvSpPr>
        <p:spPr bwMode="auto">
          <a:xfrm>
            <a:off x="2859087" y="43942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Rectangle 447"/>
          <p:cNvSpPr>
            <a:spLocks noChangeArrowheads="1"/>
          </p:cNvSpPr>
          <p:nvPr/>
        </p:nvSpPr>
        <p:spPr bwMode="auto">
          <a:xfrm>
            <a:off x="2859087" y="43942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" name="Rectangle 448"/>
          <p:cNvSpPr>
            <a:spLocks noChangeArrowheads="1"/>
          </p:cNvSpPr>
          <p:nvPr/>
        </p:nvSpPr>
        <p:spPr bwMode="auto">
          <a:xfrm>
            <a:off x="2871787" y="4394200"/>
            <a:ext cx="2106613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449"/>
          <p:cNvSpPr>
            <a:spLocks noChangeArrowheads="1"/>
          </p:cNvSpPr>
          <p:nvPr/>
        </p:nvSpPr>
        <p:spPr bwMode="auto">
          <a:xfrm>
            <a:off x="2871787" y="4418013"/>
            <a:ext cx="2106613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450"/>
          <p:cNvSpPr>
            <a:spLocks noChangeArrowheads="1"/>
          </p:cNvSpPr>
          <p:nvPr/>
        </p:nvSpPr>
        <p:spPr bwMode="auto">
          <a:xfrm>
            <a:off x="4978400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Rectangle 451"/>
          <p:cNvSpPr>
            <a:spLocks noChangeArrowheads="1"/>
          </p:cNvSpPr>
          <p:nvPr/>
        </p:nvSpPr>
        <p:spPr bwMode="auto">
          <a:xfrm>
            <a:off x="5005387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452"/>
          <p:cNvSpPr>
            <a:spLocks noChangeArrowheads="1"/>
          </p:cNvSpPr>
          <p:nvPr/>
        </p:nvSpPr>
        <p:spPr bwMode="auto">
          <a:xfrm>
            <a:off x="4978400" y="4394200"/>
            <a:ext cx="381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453"/>
          <p:cNvSpPr>
            <a:spLocks noChangeArrowheads="1"/>
          </p:cNvSpPr>
          <p:nvPr/>
        </p:nvSpPr>
        <p:spPr bwMode="auto">
          <a:xfrm>
            <a:off x="4978400" y="44180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454"/>
          <p:cNvSpPr>
            <a:spLocks noChangeArrowheads="1"/>
          </p:cNvSpPr>
          <p:nvPr/>
        </p:nvSpPr>
        <p:spPr bwMode="auto">
          <a:xfrm>
            <a:off x="5018087" y="4394200"/>
            <a:ext cx="21209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455"/>
          <p:cNvSpPr>
            <a:spLocks noChangeArrowheads="1"/>
          </p:cNvSpPr>
          <p:nvPr/>
        </p:nvSpPr>
        <p:spPr bwMode="auto">
          <a:xfrm>
            <a:off x="5018087" y="4418013"/>
            <a:ext cx="21209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456"/>
          <p:cNvSpPr>
            <a:spLocks noChangeArrowheads="1"/>
          </p:cNvSpPr>
          <p:nvPr/>
        </p:nvSpPr>
        <p:spPr bwMode="auto">
          <a:xfrm>
            <a:off x="7138987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457"/>
          <p:cNvSpPr>
            <a:spLocks noChangeArrowheads="1"/>
          </p:cNvSpPr>
          <p:nvPr/>
        </p:nvSpPr>
        <p:spPr bwMode="auto">
          <a:xfrm>
            <a:off x="7165975" y="3984625"/>
            <a:ext cx="12700" cy="407988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458"/>
          <p:cNvSpPr>
            <a:spLocks noChangeArrowheads="1"/>
          </p:cNvSpPr>
          <p:nvPr/>
        </p:nvSpPr>
        <p:spPr bwMode="auto">
          <a:xfrm>
            <a:off x="7165975" y="4394200"/>
            <a:ext cx="12700" cy="349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459"/>
          <p:cNvSpPr>
            <a:spLocks noChangeArrowheads="1"/>
          </p:cNvSpPr>
          <p:nvPr/>
        </p:nvSpPr>
        <p:spPr bwMode="auto">
          <a:xfrm>
            <a:off x="7138987" y="4418013"/>
            <a:ext cx="38100" cy="11112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460"/>
          <p:cNvSpPr>
            <a:spLocks noChangeArrowheads="1"/>
          </p:cNvSpPr>
          <p:nvPr/>
        </p:nvSpPr>
        <p:spPr bwMode="auto">
          <a:xfrm>
            <a:off x="7138987" y="43942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461"/>
          <p:cNvSpPr>
            <a:spLocks noChangeArrowheads="1"/>
          </p:cNvSpPr>
          <p:nvPr/>
        </p:nvSpPr>
        <p:spPr bwMode="auto">
          <a:xfrm>
            <a:off x="7138987" y="4394200"/>
            <a:ext cx="12700" cy="1111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462"/>
          <p:cNvSpPr>
            <a:spLocks noChangeArrowheads="1"/>
          </p:cNvSpPr>
          <p:nvPr/>
        </p:nvSpPr>
        <p:spPr bwMode="auto">
          <a:xfrm>
            <a:off x="2836862" y="4432300"/>
            <a:ext cx="9525" cy="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6" name="Rectangle 101"/>
          <p:cNvSpPr>
            <a:spLocks noChangeArrowheads="1"/>
          </p:cNvSpPr>
          <p:nvPr/>
        </p:nvSpPr>
        <p:spPr bwMode="auto">
          <a:xfrm>
            <a:off x="1644650" y="457200"/>
            <a:ext cx="7016750" cy="1117600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" name="Rectangle 305"/>
          <p:cNvSpPr>
            <a:spLocks noChangeArrowheads="1"/>
          </p:cNvSpPr>
          <p:nvPr/>
        </p:nvSpPr>
        <p:spPr bwMode="auto">
          <a:xfrm>
            <a:off x="6642100" y="1812925"/>
            <a:ext cx="2238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8" name="Rectangle 301"/>
          <p:cNvSpPr>
            <a:spLocks noChangeArrowheads="1"/>
          </p:cNvSpPr>
          <p:nvPr/>
        </p:nvSpPr>
        <p:spPr bwMode="auto">
          <a:xfrm>
            <a:off x="6389687" y="1812925"/>
            <a:ext cx="123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69" name="Rectangle 296"/>
          <p:cNvSpPr>
            <a:spLocks noChangeArrowheads="1"/>
          </p:cNvSpPr>
          <p:nvPr/>
        </p:nvSpPr>
        <p:spPr bwMode="auto">
          <a:xfrm>
            <a:off x="5718175" y="181292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0" name="Rectangle 294"/>
          <p:cNvSpPr>
            <a:spLocks noChangeArrowheads="1"/>
          </p:cNvSpPr>
          <p:nvPr/>
        </p:nvSpPr>
        <p:spPr bwMode="auto">
          <a:xfrm>
            <a:off x="5494337" y="1812925"/>
            <a:ext cx="1079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71" name="Rectangle 288"/>
          <p:cNvSpPr>
            <a:spLocks noChangeArrowheads="1"/>
          </p:cNvSpPr>
          <p:nvPr/>
        </p:nvSpPr>
        <p:spPr bwMode="auto">
          <a:xfrm>
            <a:off x="4046537" y="1812925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200" b="1" i="1">
                <a:solidFill>
                  <a:srgbClr val="00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8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Distribution - Example</a:t>
            </a:r>
          </a:p>
        </p:txBody>
      </p: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2208213" y="712788"/>
            <a:ext cx="4476750" cy="2373312"/>
            <a:chOff x="1721" y="1487"/>
            <a:chExt cx="2820" cy="1495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1740" y="1508"/>
              <a:ext cx="850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1914" y="153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S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2000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069" y="153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o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2147" y="1539"/>
              <a:ext cx="1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207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2276" y="1539"/>
              <a:ext cx="1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2315" y="1539"/>
              <a:ext cx="1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2354" y="1539"/>
              <a:ext cx="1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1740" y="1694"/>
              <a:ext cx="850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2610" y="1508"/>
              <a:ext cx="946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2704" y="1539"/>
              <a:ext cx="1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807" y="1539"/>
              <a:ext cx="1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r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2867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2936" y="153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q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3014" y="153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u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3100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e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3168" y="153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n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3254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c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3323" y="1539"/>
              <a:ext cx="1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y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3392" y="1539"/>
              <a:ext cx="1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,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3431" y="1539"/>
              <a:ext cx="1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470" y="1539"/>
              <a:ext cx="1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2610" y="1694"/>
              <a:ext cx="946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3575" y="1508"/>
              <a:ext cx="947" cy="20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3941" y="1561"/>
              <a:ext cx="1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f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3989" y="1508"/>
              <a:ext cx="14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  <a:latin typeface="Symbol" panose="05050102010706020507" pitchFamily="18" charset="2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4025" y="1561"/>
              <a:ext cx="1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 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4064" y="1561"/>
              <a:ext cx="1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X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3575" y="1717"/>
              <a:ext cx="947" cy="28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721" y="1487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41"/>
            <p:cNvSpPr>
              <a:spLocks noChangeArrowheads="1"/>
            </p:cNvSpPr>
            <p:nvPr/>
          </p:nvSpPr>
          <p:spPr bwMode="auto">
            <a:xfrm>
              <a:off x="1721" y="1487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2"/>
            <p:cNvSpPr>
              <a:spLocks noChangeArrowheads="1"/>
            </p:cNvSpPr>
            <p:nvPr/>
          </p:nvSpPr>
          <p:spPr bwMode="auto">
            <a:xfrm>
              <a:off x="1734" y="150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734" y="150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740" y="1487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1740" y="1501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2590" y="1487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2590" y="1501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8"/>
            <p:cNvSpPr>
              <a:spLocks noChangeArrowheads="1"/>
            </p:cNvSpPr>
            <p:nvPr/>
          </p:nvSpPr>
          <p:spPr bwMode="auto">
            <a:xfrm>
              <a:off x="2610" y="1487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2610" y="1501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3556" y="1487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3556" y="1501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3575" y="1487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53"/>
            <p:cNvSpPr>
              <a:spLocks noChangeArrowheads="1"/>
            </p:cNvSpPr>
            <p:nvPr/>
          </p:nvSpPr>
          <p:spPr bwMode="auto">
            <a:xfrm>
              <a:off x="3575" y="1501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4535" y="1487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4522" y="1487"/>
              <a:ext cx="19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4522" y="150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4522" y="150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1721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1734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60"/>
            <p:cNvSpPr>
              <a:spLocks noChangeArrowheads="1"/>
            </p:cNvSpPr>
            <p:nvPr/>
          </p:nvSpPr>
          <p:spPr bwMode="auto">
            <a:xfrm>
              <a:off x="2590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2603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3556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3569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4522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4535" y="1508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1740" y="1766"/>
              <a:ext cx="850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129" y="1797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1740" y="1952"/>
              <a:ext cx="850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2610" y="1766"/>
              <a:ext cx="946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3047" y="1797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2610" y="1952"/>
              <a:ext cx="946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575" y="1766"/>
              <a:ext cx="947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3"/>
            <p:cNvSpPr>
              <a:spLocks noChangeArrowheads="1"/>
            </p:cNvSpPr>
            <p:nvPr/>
          </p:nvSpPr>
          <p:spPr bwMode="auto">
            <a:xfrm>
              <a:off x="4013" y="1797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0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3575" y="1952"/>
              <a:ext cx="947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5"/>
            <p:cNvSpPr>
              <a:spLocks noChangeArrowheads="1"/>
            </p:cNvSpPr>
            <p:nvPr/>
          </p:nvSpPr>
          <p:spPr bwMode="auto">
            <a:xfrm>
              <a:off x="1734" y="1745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76"/>
            <p:cNvSpPr>
              <a:spLocks noChangeArrowheads="1"/>
            </p:cNvSpPr>
            <p:nvPr/>
          </p:nvSpPr>
          <p:spPr bwMode="auto">
            <a:xfrm>
              <a:off x="1721" y="1745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77"/>
            <p:cNvSpPr>
              <a:spLocks noChangeArrowheads="1"/>
            </p:cNvSpPr>
            <p:nvPr/>
          </p:nvSpPr>
          <p:spPr bwMode="auto">
            <a:xfrm>
              <a:off x="1740" y="1745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78"/>
            <p:cNvSpPr>
              <a:spLocks noChangeArrowheads="1"/>
            </p:cNvSpPr>
            <p:nvPr/>
          </p:nvSpPr>
          <p:spPr bwMode="auto">
            <a:xfrm>
              <a:off x="1740" y="1759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9"/>
            <p:cNvSpPr>
              <a:spLocks noChangeArrowheads="1"/>
            </p:cNvSpPr>
            <p:nvPr/>
          </p:nvSpPr>
          <p:spPr bwMode="auto">
            <a:xfrm>
              <a:off x="2590" y="174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80"/>
            <p:cNvSpPr>
              <a:spLocks noChangeArrowheads="1"/>
            </p:cNvSpPr>
            <p:nvPr/>
          </p:nvSpPr>
          <p:spPr bwMode="auto">
            <a:xfrm>
              <a:off x="2590" y="1759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Rectangle 81"/>
            <p:cNvSpPr>
              <a:spLocks noChangeArrowheads="1"/>
            </p:cNvSpPr>
            <p:nvPr/>
          </p:nvSpPr>
          <p:spPr bwMode="auto">
            <a:xfrm>
              <a:off x="2603" y="174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2"/>
            <p:cNvSpPr>
              <a:spLocks noChangeArrowheads="1"/>
            </p:cNvSpPr>
            <p:nvPr/>
          </p:nvSpPr>
          <p:spPr bwMode="auto">
            <a:xfrm>
              <a:off x="2603" y="1759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83"/>
            <p:cNvSpPr>
              <a:spLocks noChangeArrowheads="1"/>
            </p:cNvSpPr>
            <p:nvPr/>
          </p:nvSpPr>
          <p:spPr bwMode="auto">
            <a:xfrm>
              <a:off x="2610" y="1745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84"/>
            <p:cNvSpPr>
              <a:spLocks noChangeArrowheads="1"/>
            </p:cNvSpPr>
            <p:nvPr/>
          </p:nvSpPr>
          <p:spPr bwMode="auto">
            <a:xfrm>
              <a:off x="2610" y="1759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85"/>
            <p:cNvSpPr>
              <a:spLocks noChangeArrowheads="1"/>
            </p:cNvSpPr>
            <p:nvPr/>
          </p:nvSpPr>
          <p:spPr bwMode="auto">
            <a:xfrm>
              <a:off x="3556" y="174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86"/>
            <p:cNvSpPr>
              <a:spLocks noChangeArrowheads="1"/>
            </p:cNvSpPr>
            <p:nvPr/>
          </p:nvSpPr>
          <p:spPr bwMode="auto">
            <a:xfrm>
              <a:off x="3556" y="1759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7"/>
            <p:cNvSpPr>
              <a:spLocks noChangeArrowheads="1"/>
            </p:cNvSpPr>
            <p:nvPr/>
          </p:nvSpPr>
          <p:spPr bwMode="auto">
            <a:xfrm>
              <a:off x="3569" y="174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Rectangle 88"/>
            <p:cNvSpPr>
              <a:spLocks noChangeArrowheads="1"/>
            </p:cNvSpPr>
            <p:nvPr/>
          </p:nvSpPr>
          <p:spPr bwMode="auto">
            <a:xfrm>
              <a:off x="3569" y="1759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89"/>
            <p:cNvSpPr>
              <a:spLocks noChangeArrowheads="1"/>
            </p:cNvSpPr>
            <p:nvPr/>
          </p:nvSpPr>
          <p:spPr bwMode="auto">
            <a:xfrm>
              <a:off x="3575" y="1745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90"/>
            <p:cNvSpPr>
              <a:spLocks noChangeArrowheads="1"/>
            </p:cNvSpPr>
            <p:nvPr/>
          </p:nvSpPr>
          <p:spPr bwMode="auto">
            <a:xfrm>
              <a:off x="3575" y="1759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91"/>
            <p:cNvSpPr>
              <a:spLocks noChangeArrowheads="1"/>
            </p:cNvSpPr>
            <p:nvPr/>
          </p:nvSpPr>
          <p:spPr bwMode="auto">
            <a:xfrm>
              <a:off x="4535" y="1745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92"/>
            <p:cNvSpPr>
              <a:spLocks noChangeArrowheads="1"/>
            </p:cNvSpPr>
            <p:nvPr/>
          </p:nvSpPr>
          <p:spPr bwMode="auto">
            <a:xfrm>
              <a:off x="4522" y="1745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93"/>
            <p:cNvSpPr>
              <a:spLocks noChangeArrowheads="1"/>
            </p:cNvSpPr>
            <p:nvPr/>
          </p:nvSpPr>
          <p:spPr bwMode="auto">
            <a:xfrm>
              <a:off x="1721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94"/>
            <p:cNvSpPr>
              <a:spLocks noChangeArrowheads="1"/>
            </p:cNvSpPr>
            <p:nvPr/>
          </p:nvSpPr>
          <p:spPr bwMode="auto">
            <a:xfrm>
              <a:off x="1734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95"/>
            <p:cNvSpPr>
              <a:spLocks noChangeArrowheads="1"/>
            </p:cNvSpPr>
            <p:nvPr/>
          </p:nvSpPr>
          <p:spPr bwMode="auto">
            <a:xfrm>
              <a:off x="2590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Rectangle 96"/>
            <p:cNvSpPr>
              <a:spLocks noChangeArrowheads="1"/>
            </p:cNvSpPr>
            <p:nvPr/>
          </p:nvSpPr>
          <p:spPr bwMode="auto">
            <a:xfrm>
              <a:off x="2603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97"/>
            <p:cNvSpPr>
              <a:spLocks noChangeArrowheads="1"/>
            </p:cNvSpPr>
            <p:nvPr/>
          </p:nvSpPr>
          <p:spPr bwMode="auto">
            <a:xfrm>
              <a:off x="3556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Rectangle 98"/>
            <p:cNvSpPr>
              <a:spLocks noChangeArrowheads="1"/>
            </p:cNvSpPr>
            <p:nvPr/>
          </p:nvSpPr>
          <p:spPr bwMode="auto">
            <a:xfrm>
              <a:off x="3569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99"/>
            <p:cNvSpPr>
              <a:spLocks noChangeArrowheads="1"/>
            </p:cNvSpPr>
            <p:nvPr/>
          </p:nvSpPr>
          <p:spPr bwMode="auto">
            <a:xfrm>
              <a:off x="4522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Rectangle 100"/>
            <p:cNvSpPr>
              <a:spLocks noChangeArrowheads="1"/>
            </p:cNvSpPr>
            <p:nvPr/>
          </p:nvSpPr>
          <p:spPr bwMode="auto">
            <a:xfrm>
              <a:off x="4535" y="1766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101"/>
            <p:cNvSpPr>
              <a:spLocks noChangeArrowheads="1"/>
            </p:cNvSpPr>
            <p:nvPr/>
          </p:nvSpPr>
          <p:spPr bwMode="auto">
            <a:xfrm>
              <a:off x="1740" y="2024"/>
              <a:ext cx="850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102"/>
            <p:cNvSpPr>
              <a:spLocks noChangeArrowheads="1"/>
            </p:cNvSpPr>
            <p:nvPr/>
          </p:nvSpPr>
          <p:spPr bwMode="auto">
            <a:xfrm>
              <a:off x="2129" y="2055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97" name="Rectangle 103"/>
            <p:cNvSpPr>
              <a:spLocks noChangeArrowheads="1"/>
            </p:cNvSpPr>
            <p:nvPr/>
          </p:nvSpPr>
          <p:spPr bwMode="auto">
            <a:xfrm>
              <a:off x="1740" y="2210"/>
              <a:ext cx="850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104"/>
            <p:cNvSpPr>
              <a:spLocks noChangeArrowheads="1"/>
            </p:cNvSpPr>
            <p:nvPr/>
          </p:nvSpPr>
          <p:spPr bwMode="auto">
            <a:xfrm>
              <a:off x="2610" y="2024"/>
              <a:ext cx="946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105"/>
            <p:cNvSpPr>
              <a:spLocks noChangeArrowheads="1"/>
            </p:cNvSpPr>
            <p:nvPr/>
          </p:nvSpPr>
          <p:spPr bwMode="auto">
            <a:xfrm>
              <a:off x="3047" y="2055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0" name="Rectangle 106"/>
            <p:cNvSpPr>
              <a:spLocks noChangeArrowheads="1"/>
            </p:cNvSpPr>
            <p:nvPr/>
          </p:nvSpPr>
          <p:spPr bwMode="auto">
            <a:xfrm>
              <a:off x="2610" y="2210"/>
              <a:ext cx="946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Rectangle 107"/>
            <p:cNvSpPr>
              <a:spLocks noChangeArrowheads="1"/>
            </p:cNvSpPr>
            <p:nvPr/>
          </p:nvSpPr>
          <p:spPr bwMode="auto">
            <a:xfrm>
              <a:off x="3575" y="2024"/>
              <a:ext cx="947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108"/>
            <p:cNvSpPr>
              <a:spLocks noChangeArrowheads="1"/>
            </p:cNvSpPr>
            <p:nvPr/>
          </p:nvSpPr>
          <p:spPr bwMode="auto">
            <a:xfrm>
              <a:off x="4013" y="2055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03" name="Rectangle 109"/>
            <p:cNvSpPr>
              <a:spLocks noChangeArrowheads="1"/>
            </p:cNvSpPr>
            <p:nvPr/>
          </p:nvSpPr>
          <p:spPr bwMode="auto">
            <a:xfrm>
              <a:off x="3575" y="2210"/>
              <a:ext cx="947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10"/>
            <p:cNvSpPr>
              <a:spLocks noChangeArrowheads="1"/>
            </p:cNvSpPr>
            <p:nvPr/>
          </p:nvSpPr>
          <p:spPr bwMode="auto">
            <a:xfrm>
              <a:off x="1734" y="2003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111"/>
            <p:cNvSpPr>
              <a:spLocks noChangeArrowheads="1"/>
            </p:cNvSpPr>
            <p:nvPr/>
          </p:nvSpPr>
          <p:spPr bwMode="auto">
            <a:xfrm>
              <a:off x="1721" y="2003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12"/>
            <p:cNvSpPr>
              <a:spLocks noChangeArrowheads="1"/>
            </p:cNvSpPr>
            <p:nvPr/>
          </p:nvSpPr>
          <p:spPr bwMode="auto">
            <a:xfrm>
              <a:off x="1740" y="2003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113"/>
            <p:cNvSpPr>
              <a:spLocks noChangeArrowheads="1"/>
            </p:cNvSpPr>
            <p:nvPr/>
          </p:nvSpPr>
          <p:spPr bwMode="auto">
            <a:xfrm>
              <a:off x="1740" y="2017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14"/>
            <p:cNvSpPr>
              <a:spLocks noChangeArrowheads="1"/>
            </p:cNvSpPr>
            <p:nvPr/>
          </p:nvSpPr>
          <p:spPr bwMode="auto">
            <a:xfrm>
              <a:off x="2590" y="200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115"/>
            <p:cNvSpPr>
              <a:spLocks noChangeArrowheads="1"/>
            </p:cNvSpPr>
            <p:nvPr/>
          </p:nvSpPr>
          <p:spPr bwMode="auto">
            <a:xfrm>
              <a:off x="2590" y="201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Rectangle 116"/>
            <p:cNvSpPr>
              <a:spLocks noChangeArrowheads="1"/>
            </p:cNvSpPr>
            <p:nvPr/>
          </p:nvSpPr>
          <p:spPr bwMode="auto">
            <a:xfrm>
              <a:off x="2603" y="200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17"/>
            <p:cNvSpPr>
              <a:spLocks noChangeArrowheads="1"/>
            </p:cNvSpPr>
            <p:nvPr/>
          </p:nvSpPr>
          <p:spPr bwMode="auto">
            <a:xfrm>
              <a:off x="2603" y="201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18"/>
            <p:cNvSpPr>
              <a:spLocks noChangeArrowheads="1"/>
            </p:cNvSpPr>
            <p:nvPr/>
          </p:nvSpPr>
          <p:spPr bwMode="auto">
            <a:xfrm>
              <a:off x="2610" y="2003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19"/>
            <p:cNvSpPr>
              <a:spLocks noChangeArrowheads="1"/>
            </p:cNvSpPr>
            <p:nvPr/>
          </p:nvSpPr>
          <p:spPr bwMode="auto">
            <a:xfrm>
              <a:off x="2610" y="2017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20"/>
            <p:cNvSpPr>
              <a:spLocks noChangeArrowheads="1"/>
            </p:cNvSpPr>
            <p:nvPr/>
          </p:nvSpPr>
          <p:spPr bwMode="auto">
            <a:xfrm>
              <a:off x="3556" y="200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Rectangle 121"/>
            <p:cNvSpPr>
              <a:spLocks noChangeArrowheads="1"/>
            </p:cNvSpPr>
            <p:nvPr/>
          </p:nvSpPr>
          <p:spPr bwMode="auto">
            <a:xfrm>
              <a:off x="3556" y="201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22"/>
            <p:cNvSpPr>
              <a:spLocks noChangeArrowheads="1"/>
            </p:cNvSpPr>
            <p:nvPr/>
          </p:nvSpPr>
          <p:spPr bwMode="auto">
            <a:xfrm>
              <a:off x="3569" y="2003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23"/>
            <p:cNvSpPr>
              <a:spLocks noChangeArrowheads="1"/>
            </p:cNvSpPr>
            <p:nvPr/>
          </p:nvSpPr>
          <p:spPr bwMode="auto">
            <a:xfrm>
              <a:off x="3569" y="2017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124"/>
            <p:cNvSpPr>
              <a:spLocks noChangeArrowheads="1"/>
            </p:cNvSpPr>
            <p:nvPr/>
          </p:nvSpPr>
          <p:spPr bwMode="auto">
            <a:xfrm>
              <a:off x="3575" y="2003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125"/>
            <p:cNvSpPr>
              <a:spLocks noChangeArrowheads="1"/>
            </p:cNvSpPr>
            <p:nvPr/>
          </p:nvSpPr>
          <p:spPr bwMode="auto">
            <a:xfrm>
              <a:off x="3575" y="2017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126"/>
            <p:cNvSpPr>
              <a:spLocks noChangeArrowheads="1"/>
            </p:cNvSpPr>
            <p:nvPr/>
          </p:nvSpPr>
          <p:spPr bwMode="auto">
            <a:xfrm>
              <a:off x="4535" y="2003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127"/>
            <p:cNvSpPr>
              <a:spLocks noChangeArrowheads="1"/>
            </p:cNvSpPr>
            <p:nvPr/>
          </p:nvSpPr>
          <p:spPr bwMode="auto">
            <a:xfrm>
              <a:off x="4522" y="2003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128"/>
            <p:cNvSpPr>
              <a:spLocks noChangeArrowheads="1"/>
            </p:cNvSpPr>
            <p:nvPr/>
          </p:nvSpPr>
          <p:spPr bwMode="auto">
            <a:xfrm>
              <a:off x="1721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129"/>
            <p:cNvSpPr>
              <a:spLocks noChangeArrowheads="1"/>
            </p:cNvSpPr>
            <p:nvPr/>
          </p:nvSpPr>
          <p:spPr bwMode="auto">
            <a:xfrm>
              <a:off x="1734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30"/>
            <p:cNvSpPr>
              <a:spLocks noChangeArrowheads="1"/>
            </p:cNvSpPr>
            <p:nvPr/>
          </p:nvSpPr>
          <p:spPr bwMode="auto">
            <a:xfrm>
              <a:off x="2590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131"/>
            <p:cNvSpPr>
              <a:spLocks noChangeArrowheads="1"/>
            </p:cNvSpPr>
            <p:nvPr/>
          </p:nvSpPr>
          <p:spPr bwMode="auto">
            <a:xfrm>
              <a:off x="2603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132"/>
            <p:cNvSpPr>
              <a:spLocks noChangeArrowheads="1"/>
            </p:cNvSpPr>
            <p:nvPr/>
          </p:nvSpPr>
          <p:spPr bwMode="auto">
            <a:xfrm>
              <a:off x="3556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33"/>
            <p:cNvSpPr>
              <a:spLocks noChangeArrowheads="1"/>
            </p:cNvSpPr>
            <p:nvPr/>
          </p:nvSpPr>
          <p:spPr bwMode="auto">
            <a:xfrm>
              <a:off x="3569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34"/>
            <p:cNvSpPr>
              <a:spLocks noChangeArrowheads="1"/>
            </p:cNvSpPr>
            <p:nvPr/>
          </p:nvSpPr>
          <p:spPr bwMode="auto">
            <a:xfrm>
              <a:off x="4522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135"/>
            <p:cNvSpPr>
              <a:spLocks noChangeArrowheads="1"/>
            </p:cNvSpPr>
            <p:nvPr/>
          </p:nvSpPr>
          <p:spPr bwMode="auto">
            <a:xfrm>
              <a:off x="4535" y="2024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36"/>
            <p:cNvSpPr>
              <a:spLocks noChangeArrowheads="1"/>
            </p:cNvSpPr>
            <p:nvPr/>
          </p:nvSpPr>
          <p:spPr bwMode="auto">
            <a:xfrm>
              <a:off x="1740" y="2282"/>
              <a:ext cx="850" cy="18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37"/>
            <p:cNvSpPr>
              <a:spLocks noChangeArrowheads="1"/>
            </p:cNvSpPr>
            <p:nvPr/>
          </p:nvSpPr>
          <p:spPr bwMode="auto">
            <a:xfrm>
              <a:off x="2129" y="2312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2" name="Rectangle 138"/>
            <p:cNvSpPr>
              <a:spLocks noChangeArrowheads="1"/>
            </p:cNvSpPr>
            <p:nvPr/>
          </p:nvSpPr>
          <p:spPr bwMode="auto">
            <a:xfrm>
              <a:off x="1740" y="2467"/>
              <a:ext cx="850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39"/>
            <p:cNvSpPr>
              <a:spLocks noChangeArrowheads="1"/>
            </p:cNvSpPr>
            <p:nvPr/>
          </p:nvSpPr>
          <p:spPr bwMode="auto">
            <a:xfrm>
              <a:off x="2610" y="2282"/>
              <a:ext cx="946" cy="18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140"/>
            <p:cNvSpPr>
              <a:spLocks noChangeArrowheads="1"/>
            </p:cNvSpPr>
            <p:nvPr/>
          </p:nvSpPr>
          <p:spPr bwMode="auto">
            <a:xfrm>
              <a:off x="3011" y="2312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5" name="Rectangle 141"/>
            <p:cNvSpPr>
              <a:spLocks noChangeArrowheads="1"/>
            </p:cNvSpPr>
            <p:nvPr/>
          </p:nvSpPr>
          <p:spPr bwMode="auto">
            <a:xfrm>
              <a:off x="3089" y="2312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6" name="Rectangle 142"/>
            <p:cNvSpPr>
              <a:spLocks noChangeArrowheads="1"/>
            </p:cNvSpPr>
            <p:nvPr/>
          </p:nvSpPr>
          <p:spPr bwMode="auto">
            <a:xfrm>
              <a:off x="2610" y="2467"/>
              <a:ext cx="946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43"/>
            <p:cNvSpPr>
              <a:spLocks noChangeArrowheads="1"/>
            </p:cNvSpPr>
            <p:nvPr/>
          </p:nvSpPr>
          <p:spPr bwMode="auto">
            <a:xfrm>
              <a:off x="3575" y="2282"/>
              <a:ext cx="947" cy="18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144"/>
            <p:cNvSpPr>
              <a:spLocks noChangeArrowheads="1"/>
            </p:cNvSpPr>
            <p:nvPr/>
          </p:nvSpPr>
          <p:spPr bwMode="auto">
            <a:xfrm>
              <a:off x="3977" y="2312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39" name="Rectangle 145"/>
            <p:cNvSpPr>
              <a:spLocks noChangeArrowheads="1"/>
            </p:cNvSpPr>
            <p:nvPr/>
          </p:nvSpPr>
          <p:spPr bwMode="auto">
            <a:xfrm>
              <a:off x="4055" y="2312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40" name="Rectangle 146"/>
            <p:cNvSpPr>
              <a:spLocks noChangeArrowheads="1"/>
            </p:cNvSpPr>
            <p:nvPr/>
          </p:nvSpPr>
          <p:spPr bwMode="auto">
            <a:xfrm>
              <a:off x="3575" y="2467"/>
              <a:ext cx="947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147"/>
            <p:cNvSpPr>
              <a:spLocks noChangeArrowheads="1"/>
            </p:cNvSpPr>
            <p:nvPr/>
          </p:nvSpPr>
          <p:spPr bwMode="auto">
            <a:xfrm>
              <a:off x="1734" y="2261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48"/>
            <p:cNvSpPr>
              <a:spLocks noChangeArrowheads="1"/>
            </p:cNvSpPr>
            <p:nvPr/>
          </p:nvSpPr>
          <p:spPr bwMode="auto">
            <a:xfrm>
              <a:off x="1721" y="2261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49"/>
            <p:cNvSpPr>
              <a:spLocks noChangeArrowheads="1"/>
            </p:cNvSpPr>
            <p:nvPr/>
          </p:nvSpPr>
          <p:spPr bwMode="auto">
            <a:xfrm>
              <a:off x="1740" y="2261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50"/>
            <p:cNvSpPr>
              <a:spLocks noChangeArrowheads="1"/>
            </p:cNvSpPr>
            <p:nvPr/>
          </p:nvSpPr>
          <p:spPr bwMode="auto">
            <a:xfrm>
              <a:off x="1740" y="2275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51"/>
            <p:cNvSpPr>
              <a:spLocks noChangeArrowheads="1"/>
            </p:cNvSpPr>
            <p:nvPr/>
          </p:nvSpPr>
          <p:spPr bwMode="auto">
            <a:xfrm>
              <a:off x="2590" y="226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52"/>
            <p:cNvSpPr>
              <a:spLocks noChangeArrowheads="1"/>
            </p:cNvSpPr>
            <p:nvPr/>
          </p:nvSpPr>
          <p:spPr bwMode="auto">
            <a:xfrm>
              <a:off x="2590" y="227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53"/>
            <p:cNvSpPr>
              <a:spLocks noChangeArrowheads="1"/>
            </p:cNvSpPr>
            <p:nvPr/>
          </p:nvSpPr>
          <p:spPr bwMode="auto">
            <a:xfrm>
              <a:off x="2603" y="226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Rectangle 154"/>
            <p:cNvSpPr>
              <a:spLocks noChangeArrowheads="1"/>
            </p:cNvSpPr>
            <p:nvPr/>
          </p:nvSpPr>
          <p:spPr bwMode="auto">
            <a:xfrm>
              <a:off x="2603" y="227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Rectangle 155"/>
            <p:cNvSpPr>
              <a:spLocks noChangeArrowheads="1"/>
            </p:cNvSpPr>
            <p:nvPr/>
          </p:nvSpPr>
          <p:spPr bwMode="auto">
            <a:xfrm>
              <a:off x="2610" y="2261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156"/>
            <p:cNvSpPr>
              <a:spLocks noChangeArrowheads="1"/>
            </p:cNvSpPr>
            <p:nvPr/>
          </p:nvSpPr>
          <p:spPr bwMode="auto">
            <a:xfrm>
              <a:off x="2610" y="2275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157"/>
            <p:cNvSpPr>
              <a:spLocks noChangeArrowheads="1"/>
            </p:cNvSpPr>
            <p:nvPr/>
          </p:nvSpPr>
          <p:spPr bwMode="auto">
            <a:xfrm>
              <a:off x="3556" y="226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Rectangle 158"/>
            <p:cNvSpPr>
              <a:spLocks noChangeArrowheads="1"/>
            </p:cNvSpPr>
            <p:nvPr/>
          </p:nvSpPr>
          <p:spPr bwMode="auto">
            <a:xfrm>
              <a:off x="3556" y="227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159"/>
            <p:cNvSpPr>
              <a:spLocks noChangeArrowheads="1"/>
            </p:cNvSpPr>
            <p:nvPr/>
          </p:nvSpPr>
          <p:spPr bwMode="auto">
            <a:xfrm>
              <a:off x="3569" y="2261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60"/>
            <p:cNvSpPr>
              <a:spLocks noChangeArrowheads="1"/>
            </p:cNvSpPr>
            <p:nvPr/>
          </p:nvSpPr>
          <p:spPr bwMode="auto">
            <a:xfrm>
              <a:off x="3569" y="2275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161"/>
            <p:cNvSpPr>
              <a:spLocks noChangeArrowheads="1"/>
            </p:cNvSpPr>
            <p:nvPr/>
          </p:nvSpPr>
          <p:spPr bwMode="auto">
            <a:xfrm>
              <a:off x="3575" y="2261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Rectangle 162"/>
            <p:cNvSpPr>
              <a:spLocks noChangeArrowheads="1"/>
            </p:cNvSpPr>
            <p:nvPr/>
          </p:nvSpPr>
          <p:spPr bwMode="auto">
            <a:xfrm>
              <a:off x="3575" y="2275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163"/>
            <p:cNvSpPr>
              <a:spLocks noChangeArrowheads="1"/>
            </p:cNvSpPr>
            <p:nvPr/>
          </p:nvSpPr>
          <p:spPr bwMode="auto">
            <a:xfrm>
              <a:off x="4535" y="2261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164"/>
            <p:cNvSpPr>
              <a:spLocks noChangeArrowheads="1"/>
            </p:cNvSpPr>
            <p:nvPr/>
          </p:nvSpPr>
          <p:spPr bwMode="auto">
            <a:xfrm>
              <a:off x="4522" y="2261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Rectangle 165"/>
            <p:cNvSpPr>
              <a:spLocks noChangeArrowheads="1"/>
            </p:cNvSpPr>
            <p:nvPr/>
          </p:nvSpPr>
          <p:spPr bwMode="auto">
            <a:xfrm>
              <a:off x="1721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Rectangle 166"/>
            <p:cNvSpPr>
              <a:spLocks noChangeArrowheads="1"/>
            </p:cNvSpPr>
            <p:nvPr/>
          </p:nvSpPr>
          <p:spPr bwMode="auto">
            <a:xfrm>
              <a:off x="1734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Rectangle 167"/>
            <p:cNvSpPr>
              <a:spLocks noChangeArrowheads="1"/>
            </p:cNvSpPr>
            <p:nvPr/>
          </p:nvSpPr>
          <p:spPr bwMode="auto">
            <a:xfrm>
              <a:off x="2590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168"/>
            <p:cNvSpPr>
              <a:spLocks noChangeArrowheads="1"/>
            </p:cNvSpPr>
            <p:nvPr/>
          </p:nvSpPr>
          <p:spPr bwMode="auto">
            <a:xfrm>
              <a:off x="2603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Rectangle 169"/>
            <p:cNvSpPr>
              <a:spLocks noChangeArrowheads="1"/>
            </p:cNvSpPr>
            <p:nvPr/>
          </p:nvSpPr>
          <p:spPr bwMode="auto">
            <a:xfrm>
              <a:off x="3556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170"/>
            <p:cNvSpPr>
              <a:spLocks noChangeArrowheads="1"/>
            </p:cNvSpPr>
            <p:nvPr/>
          </p:nvSpPr>
          <p:spPr bwMode="auto">
            <a:xfrm>
              <a:off x="3569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71"/>
            <p:cNvSpPr>
              <a:spLocks noChangeArrowheads="1"/>
            </p:cNvSpPr>
            <p:nvPr/>
          </p:nvSpPr>
          <p:spPr bwMode="auto">
            <a:xfrm>
              <a:off x="4522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172"/>
            <p:cNvSpPr>
              <a:spLocks noChangeArrowheads="1"/>
            </p:cNvSpPr>
            <p:nvPr/>
          </p:nvSpPr>
          <p:spPr bwMode="auto">
            <a:xfrm>
              <a:off x="4535" y="2282"/>
              <a:ext cx="6" cy="235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173"/>
            <p:cNvSpPr>
              <a:spLocks noChangeArrowheads="1"/>
            </p:cNvSpPr>
            <p:nvPr/>
          </p:nvSpPr>
          <p:spPr bwMode="auto">
            <a:xfrm>
              <a:off x="1740" y="2539"/>
              <a:ext cx="850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174"/>
            <p:cNvSpPr>
              <a:spLocks noChangeArrowheads="1"/>
            </p:cNvSpPr>
            <p:nvPr/>
          </p:nvSpPr>
          <p:spPr bwMode="auto">
            <a:xfrm>
              <a:off x="2129" y="256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3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69" name="Rectangle 175"/>
            <p:cNvSpPr>
              <a:spLocks noChangeArrowheads="1"/>
            </p:cNvSpPr>
            <p:nvPr/>
          </p:nvSpPr>
          <p:spPr bwMode="auto">
            <a:xfrm>
              <a:off x="1740" y="2725"/>
              <a:ext cx="850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176"/>
            <p:cNvSpPr>
              <a:spLocks noChangeArrowheads="1"/>
            </p:cNvSpPr>
            <p:nvPr/>
          </p:nvSpPr>
          <p:spPr bwMode="auto">
            <a:xfrm>
              <a:off x="2610" y="2539"/>
              <a:ext cx="946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177"/>
            <p:cNvSpPr>
              <a:spLocks noChangeArrowheads="1"/>
            </p:cNvSpPr>
            <p:nvPr/>
          </p:nvSpPr>
          <p:spPr bwMode="auto">
            <a:xfrm>
              <a:off x="3047" y="256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4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2" name="Rectangle 178"/>
            <p:cNvSpPr>
              <a:spLocks noChangeArrowheads="1"/>
            </p:cNvSpPr>
            <p:nvPr/>
          </p:nvSpPr>
          <p:spPr bwMode="auto">
            <a:xfrm>
              <a:off x="2610" y="2725"/>
              <a:ext cx="946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Rectangle 179"/>
            <p:cNvSpPr>
              <a:spLocks noChangeArrowheads="1"/>
            </p:cNvSpPr>
            <p:nvPr/>
          </p:nvSpPr>
          <p:spPr bwMode="auto">
            <a:xfrm>
              <a:off x="3575" y="2539"/>
              <a:ext cx="947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180"/>
            <p:cNvSpPr>
              <a:spLocks noChangeArrowheads="1"/>
            </p:cNvSpPr>
            <p:nvPr/>
          </p:nvSpPr>
          <p:spPr bwMode="auto">
            <a:xfrm>
              <a:off x="3977" y="256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1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5" name="Rectangle 181"/>
            <p:cNvSpPr>
              <a:spLocks noChangeArrowheads="1"/>
            </p:cNvSpPr>
            <p:nvPr/>
          </p:nvSpPr>
          <p:spPr bwMode="auto">
            <a:xfrm>
              <a:off x="4055" y="2569"/>
              <a:ext cx="1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000" b="1" i="1">
                  <a:solidFill>
                    <a:srgbClr val="336600"/>
                  </a:solidFill>
                </a:rPr>
                <a:t>2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  <p:sp>
          <p:nvSpPr>
            <p:cNvPr id="176" name="Rectangle 182"/>
            <p:cNvSpPr>
              <a:spLocks noChangeArrowheads="1"/>
            </p:cNvSpPr>
            <p:nvPr/>
          </p:nvSpPr>
          <p:spPr bwMode="auto">
            <a:xfrm>
              <a:off x="3575" y="2725"/>
              <a:ext cx="947" cy="5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183"/>
            <p:cNvSpPr>
              <a:spLocks noChangeArrowheads="1"/>
            </p:cNvSpPr>
            <p:nvPr/>
          </p:nvSpPr>
          <p:spPr bwMode="auto">
            <a:xfrm>
              <a:off x="1734" y="2518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184"/>
            <p:cNvSpPr>
              <a:spLocks noChangeArrowheads="1"/>
            </p:cNvSpPr>
            <p:nvPr/>
          </p:nvSpPr>
          <p:spPr bwMode="auto">
            <a:xfrm>
              <a:off x="1721" y="2518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185"/>
            <p:cNvSpPr>
              <a:spLocks noChangeArrowheads="1"/>
            </p:cNvSpPr>
            <p:nvPr/>
          </p:nvSpPr>
          <p:spPr bwMode="auto">
            <a:xfrm>
              <a:off x="1740" y="2518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186"/>
            <p:cNvSpPr>
              <a:spLocks noChangeArrowheads="1"/>
            </p:cNvSpPr>
            <p:nvPr/>
          </p:nvSpPr>
          <p:spPr bwMode="auto">
            <a:xfrm>
              <a:off x="1740" y="2532"/>
              <a:ext cx="850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187"/>
            <p:cNvSpPr>
              <a:spLocks noChangeArrowheads="1"/>
            </p:cNvSpPr>
            <p:nvPr/>
          </p:nvSpPr>
          <p:spPr bwMode="auto">
            <a:xfrm>
              <a:off x="2590" y="251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188"/>
            <p:cNvSpPr>
              <a:spLocks noChangeArrowheads="1"/>
            </p:cNvSpPr>
            <p:nvPr/>
          </p:nvSpPr>
          <p:spPr bwMode="auto">
            <a:xfrm>
              <a:off x="2590" y="253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189"/>
            <p:cNvSpPr>
              <a:spLocks noChangeArrowheads="1"/>
            </p:cNvSpPr>
            <p:nvPr/>
          </p:nvSpPr>
          <p:spPr bwMode="auto">
            <a:xfrm>
              <a:off x="2603" y="251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190"/>
            <p:cNvSpPr>
              <a:spLocks noChangeArrowheads="1"/>
            </p:cNvSpPr>
            <p:nvPr/>
          </p:nvSpPr>
          <p:spPr bwMode="auto">
            <a:xfrm>
              <a:off x="2603" y="253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191"/>
            <p:cNvSpPr>
              <a:spLocks noChangeArrowheads="1"/>
            </p:cNvSpPr>
            <p:nvPr/>
          </p:nvSpPr>
          <p:spPr bwMode="auto">
            <a:xfrm>
              <a:off x="2610" y="2518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192"/>
            <p:cNvSpPr>
              <a:spLocks noChangeArrowheads="1"/>
            </p:cNvSpPr>
            <p:nvPr/>
          </p:nvSpPr>
          <p:spPr bwMode="auto">
            <a:xfrm>
              <a:off x="2610" y="2532"/>
              <a:ext cx="94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Rectangle 193"/>
            <p:cNvSpPr>
              <a:spLocks noChangeArrowheads="1"/>
            </p:cNvSpPr>
            <p:nvPr/>
          </p:nvSpPr>
          <p:spPr bwMode="auto">
            <a:xfrm>
              <a:off x="3556" y="251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194"/>
            <p:cNvSpPr>
              <a:spLocks noChangeArrowheads="1"/>
            </p:cNvSpPr>
            <p:nvPr/>
          </p:nvSpPr>
          <p:spPr bwMode="auto">
            <a:xfrm>
              <a:off x="3556" y="253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195"/>
            <p:cNvSpPr>
              <a:spLocks noChangeArrowheads="1"/>
            </p:cNvSpPr>
            <p:nvPr/>
          </p:nvSpPr>
          <p:spPr bwMode="auto">
            <a:xfrm>
              <a:off x="3569" y="2518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Rectangle 196"/>
            <p:cNvSpPr>
              <a:spLocks noChangeArrowheads="1"/>
            </p:cNvSpPr>
            <p:nvPr/>
          </p:nvSpPr>
          <p:spPr bwMode="auto">
            <a:xfrm>
              <a:off x="3569" y="2532"/>
              <a:ext cx="6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Rectangle 197"/>
            <p:cNvSpPr>
              <a:spLocks noChangeArrowheads="1"/>
            </p:cNvSpPr>
            <p:nvPr/>
          </p:nvSpPr>
          <p:spPr bwMode="auto">
            <a:xfrm>
              <a:off x="3575" y="2518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198"/>
            <p:cNvSpPr>
              <a:spLocks noChangeArrowheads="1"/>
            </p:cNvSpPr>
            <p:nvPr/>
          </p:nvSpPr>
          <p:spPr bwMode="auto">
            <a:xfrm>
              <a:off x="3575" y="2532"/>
              <a:ext cx="947" cy="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199"/>
            <p:cNvSpPr>
              <a:spLocks noChangeArrowheads="1"/>
            </p:cNvSpPr>
            <p:nvPr/>
          </p:nvSpPr>
          <p:spPr bwMode="auto">
            <a:xfrm>
              <a:off x="4535" y="2518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200"/>
            <p:cNvSpPr>
              <a:spLocks noChangeArrowheads="1"/>
            </p:cNvSpPr>
            <p:nvPr/>
          </p:nvSpPr>
          <p:spPr bwMode="auto">
            <a:xfrm>
              <a:off x="4522" y="2518"/>
              <a:ext cx="6" cy="20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201"/>
            <p:cNvSpPr>
              <a:spLocks noChangeArrowheads="1"/>
            </p:cNvSpPr>
            <p:nvPr/>
          </p:nvSpPr>
          <p:spPr bwMode="auto">
            <a:xfrm>
              <a:off x="1721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202"/>
            <p:cNvSpPr>
              <a:spLocks noChangeArrowheads="1"/>
            </p:cNvSpPr>
            <p:nvPr/>
          </p:nvSpPr>
          <p:spPr bwMode="auto">
            <a:xfrm>
              <a:off x="1734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203"/>
            <p:cNvSpPr>
              <a:spLocks noChangeArrowheads="1"/>
            </p:cNvSpPr>
            <p:nvPr/>
          </p:nvSpPr>
          <p:spPr bwMode="auto">
            <a:xfrm>
              <a:off x="2590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Rectangle 204"/>
            <p:cNvSpPr>
              <a:spLocks noChangeArrowheads="1"/>
            </p:cNvSpPr>
            <p:nvPr/>
          </p:nvSpPr>
          <p:spPr bwMode="auto">
            <a:xfrm>
              <a:off x="2603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205"/>
            <p:cNvSpPr>
              <a:spLocks noChangeArrowheads="1"/>
            </p:cNvSpPr>
            <p:nvPr/>
          </p:nvSpPr>
          <p:spPr bwMode="auto">
            <a:xfrm>
              <a:off x="3556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206"/>
            <p:cNvSpPr>
              <a:spLocks noChangeArrowheads="1"/>
            </p:cNvSpPr>
            <p:nvPr/>
          </p:nvSpPr>
          <p:spPr bwMode="auto">
            <a:xfrm>
              <a:off x="3569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207"/>
            <p:cNvSpPr>
              <a:spLocks noChangeArrowheads="1"/>
            </p:cNvSpPr>
            <p:nvPr/>
          </p:nvSpPr>
          <p:spPr bwMode="auto">
            <a:xfrm>
              <a:off x="4522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Rectangle 208"/>
            <p:cNvSpPr>
              <a:spLocks noChangeArrowheads="1"/>
            </p:cNvSpPr>
            <p:nvPr/>
          </p:nvSpPr>
          <p:spPr bwMode="auto">
            <a:xfrm>
              <a:off x="4535" y="2539"/>
              <a:ext cx="6" cy="23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209"/>
            <p:cNvSpPr>
              <a:spLocks noChangeArrowheads="1"/>
            </p:cNvSpPr>
            <p:nvPr/>
          </p:nvSpPr>
          <p:spPr bwMode="auto">
            <a:xfrm>
              <a:off x="1740" y="2796"/>
              <a:ext cx="850" cy="186"/>
            </a:xfrm>
            <a:prstGeom prst="rect">
              <a:avLst/>
            </a:prstGeom>
            <a:solidFill>
              <a:srgbClr val="33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" name="Rectangle 211"/>
          <p:cNvSpPr>
            <a:spLocks noChangeArrowheads="1"/>
          </p:cNvSpPr>
          <p:nvPr/>
        </p:nvSpPr>
        <p:spPr bwMode="auto">
          <a:xfrm>
            <a:off x="2865438" y="28400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3366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5" name="Rectangle 212"/>
          <p:cNvSpPr>
            <a:spLocks noChangeArrowheads="1"/>
          </p:cNvSpPr>
          <p:nvPr/>
        </p:nvSpPr>
        <p:spPr bwMode="auto">
          <a:xfrm>
            <a:off x="2247900" y="3087688"/>
            <a:ext cx="1349375" cy="793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Rectangle 213"/>
          <p:cNvSpPr>
            <a:spLocks noChangeArrowheads="1"/>
          </p:cNvSpPr>
          <p:nvPr/>
        </p:nvSpPr>
        <p:spPr bwMode="auto">
          <a:xfrm>
            <a:off x="3629025" y="2790825"/>
            <a:ext cx="1501775" cy="2952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Rectangle 214"/>
          <p:cNvSpPr>
            <a:spLocks noChangeArrowheads="1"/>
          </p:cNvSpPr>
          <p:nvPr/>
        </p:nvSpPr>
        <p:spPr bwMode="auto">
          <a:xfrm>
            <a:off x="4322763" y="28400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3366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8" name="Rectangle 215"/>
          <p:cNvSpPr>
            <a:spLocks noChangeArrowheads="1"/>
          </p:cNvSpPr>
          <p:nvPr/>
        </p:nvSpPr>
        <p:spPr bwMode="auto">
          <a:xfrm>
            <a:off x="3629025" y="3087688"/>
            <a:ext cx="1501775" cy="793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Rectangle 216"/>
          <p:cNvSpPr>
            <a:spLocks noChangeArrowheads="1"/>
          </p:cNvSpPr>
          <p:nvPr/>
        </p:nvSpPr>
        <p:spPr bwMode="auto">
          <a:xfrm>
            <a:off x="5160963" y="2790825"/>
            <a:ext cx="1503362" cy="2952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Rectangle 217"/>
          <p:cNvSpPr>
            <a:spLocks noChangeArrowheads="1"/>
          </p:cNvSpPr>
          <p:nvPr/>
        </p:nvSpPr>
        <p:spPr bwMode="auto">
          <a:xfrm>
            <a:off x="5799138" y="28400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3366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1" name="Rectangle 218"/>
          <p:cNvSpPr>
            <a:spLocks noChangeArrowheads="1"/>
          </p:cNvSpPr>
          <p:nvPr/>
        </p:nvSpPr>
        <p:spPr bwMode="auto">
          <a:xfrm>
            <a:off x="5922963" y="28400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3366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2" name="Rectangle 219"/>
          <p:cNvSpPr>
            <a:spLocks noChangeArrowheads="1"/>
          </p:cNvSpPr>
          <p:nvPr/>
        </p:nvSpPr>
        <p:spPr bwMode="auto">
          <a:xfrm>
            <a:off x="5160963" y="3087688"/>
            <a:ext cx="1503362" cy="7937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Rectangle 220"/>
          <p:cNvSpPr>
            <a:spLocks noChangeArrowheads="1"/>
          </p:cNvSpPr>
          <p:nvPr/>
        </p:nvSpPr>
        <p:spPr bwMode="auto">
          <a:xfrm>
            <a:off x="2238375" y="275748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Rectangle 221"/>
          <p:cNvSpPr>
            <a:spLocks noChangeArrowheads="1"/>
          </p:cNvSpPr>
          <p:nvPr/>
        </p:nvSpPr>
        <p:spPr bwMode="auto">
          <a:xfrm>
            <a:off x="2217738" y="275748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22"/>
          <p:cNvSpPr>
            <a:spLocks noChangeArrowheads="1"/>
          </p:cNvSpPr>
          <p:nvPr/>
        </p:nvSpPr>
        <p:spPr bwMode="auto">
          <a:xfrm>
            <a:off x="2247900" y="275748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Rectangle 223"/>
          <p:cNvSpPr>
            <a:spLocks noChangeArrowheads="1"/>
          </p:cNvSpPr>
          <p:nvPr/>
        </p:nvSpPr>
        <p:spPr bwMode="auto">
          <a:xfrm>
            <a:off x="2247900" y="277971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Rectangle 224"/>
          <p:cNvSpPr>
            <a:spLocks noChangeArrowheads="1"/>
          </p:cNvSpPr>
          <p:nvPr/>
        </p:nvSpPr>
        <p:spPr bwMode="auto">
          <a:xfrm>
            <a:off x="3597275" y="275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Rectangle 225"/>
          <p:cNvSpPr>
            <a:spLocks noChangeArrowheads="1"/>
          </p:cNvSpPr>
          <p:nvPr/>
        </p:nvSpPr>
        <p:spPr bwMode="auto">
          <a:xfrm>
            <a:off x="3597275" y="2779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Rectangle 226"/>
          <p:cNvSpPr>
            <a:spLocks noChangeArrowheads="1"/>
          </p:cNvSpPr>
          <p:nvPr/>
        </p:nvSpPr>
        <p:spPr bwMode="auto">
          <a:xfrm>
            <a:off x="3617913" y="275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Rectangle 227"/>
          <p:cNvSpPr>
            <a:spLocks noChangeArrowheads="1"/>
          </p:cNvSpPr>
          <p:nvPr/>
        </p:nvSpPr>
        <p:spPr bwMode="auto">
          <a:xfrm>
            <a:off x="3617913" y="2779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Rectangle 228"/>
          <p:cNvSpPr>
            <a:spLocks noChangeArrowheads="1"/>
          </p:cNvSpPr>
          <p:nvPr/>
        </p:nvSpPr>
        <p:spPr bwMode="auto">
          <a:xfrm>
            <a:off x="3629025" y="275748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Rectangle 229"/>
          <p:cNvSpPr>
            <a:spLocks noChangeArrowheads="1"/>
          </p:cNvSpPr>
          <p:nvPr/>
        </p:nvSpPr>
        <p:spPr bwMode="auto">
          <a:xfrm>
            <a:off x="3629025" y="277971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Rectangle 230"/>
          <p:cNvSpPr>
            <a:spLocks noChangeArrowheads="1"/>
          </p:cNvSpPr>
          <p:nvPr/>
        </p:nvSpPr>
        <p:spPr bwMode="auto">
          <a:xfrm>
            <a:off x="5130800" y="275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Rectangle 231"/>
          <p:cNvSpPr>
            <a:spLocks noChangeArrowheads="1"/>
          </p:cNvSpPr>
          <p:nvPr/>
        </p:nvSpPr>
        <p:spPr bwMode="auto">
          <a:xfrm>
            <a:off x="5130800" y="2779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Rectangle 232"/>
          <p:cNvSpPr>
            <a:spLocks noChangeArrowheads="1"/>
          </p:cNvSpPr>
          <p:nvPr/>
        </p:nvSpPr>
        <p:spPr bwMode="auto">
          <a:xfrm>
            <a:off x="5151438" y="27574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Rectangle 233"/>
          <p:cNvSpPr>
            <a:spLocks noChangeArrowheads="1"/>
          </p:cNvSpPr>
          <p:nvPr/>
        </p:nvSpPr>
        <p:spPr bwMode="auto">
          <a:xfrm>
            <a:off x="5151438" y="27797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Rectangle 234"/>
          <p:cNvSpPr>
            <a:spLocks noChangeArrowheads="1"/>
          </p:cNvSpPr>
          <p:nvPr/>
        </p:nvSpPr>
        <p:spPr bwMode="auto">
          <a:xfrm>
            <a:off x="5160963" y="275748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Rectangle 235"/>
          <p:cNvSpPr>
            <a:spLocks noChangeArrowheads="1"/>
          </p:cNvSpPr>
          <p:nvPr/>
        </p:nvSpPr>
        <p:spPr bwMode="auto">
          <a:xfrm>
            <a:off x="5160963" y="277971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Rectangle 236"/>
          <p:cNvSpPr>
            <a:spLocks noChangeArrowheads="1"/>
          </p:cNvSpPr>
          <p:nvPr/>
        </p:nvSpPr>
        <p:spPr bwMode="auto">
          <a:xfrm>
            <a:off x="6684963" y="275748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Rectangle 237"/>
          <p:cNvSpPr>
            <a:spLocks noChangeArrowheads="1"/>
          </p:cNvSpPr>
          <p:nvPr/>
        </p:nvSpPr>
        <p:spPr bwMode="auto">
          <a:xfrm>
            <a:off x="6664325" y="275748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Rectangle 238"/>
          <p:cNvSpPr>
            <a:spLocks noChangeArrowheads="1"/>
          </p:cNvSpPr>
          <p:nvPr/>
        </p:nvSpPr>
        <p:spPr bwMode="auto">
          <a:xfrm>
            <a:off x="2217738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Rectangle 239"/>
          <p:cNvSpPr>
            <a:spLocks noChangeArrowheads="1"/>
          </p:cNvSpPr>
          <p:nvPr/>
        </p:nvSpPr>
        <p:spPr bwMode="auto">
          <a:xfrm>
            <a:off x="2238375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Rectangle 240"/>
          <p:cNvSpPr>
            <a:spLocks noChangeArrowheads="1"/>
          </p:cNvSpPr>
          <p:nvPr/>
        </p:nvSpPr>
        <p:spPr bwMode="auto">
          <a:xfrm>
            <a:off x="2217738" y="31670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Rectangle 241"/>
          <p:cNvSpPr>
            <a:spLocks noChangeArrowheads="1"/>
          </p:cNvSpPr>
          <p:nvPr/>
        </p:nvSpPr>
        <p:spPr bwMode="auto">
          <a:xfrm>
            <a:off x="2217738" y="3189288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Rectangle 242"/>
          <p:cNvSpPr>
            <a:spLocks noChangeArrowheads="1"/>
          </p:cNvSpPr>
          <p:nvPr/>
        </p:nvSpPr>
        <p:spPr bwMode="auto">
          <a:xfrm>
            <a:off x="2238375" y="3167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Rectangle 243"/>
          <p:cNvSpPr>
            <a:spLocks noChangeArrowheads="1"/>
          </p:cNvSpPr>
          <p:nvPr/>
        </p:nvSpPr>
        <p:spPr bwMode="auto">
          <a:xfrm>
            <a:off x="2238375" y="3167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244"/>
          <p:cNvSpPr>
            <a:spLocks noChangeArrowheads="1"/>
          </p:cNvSpPr>
          <p:nvPr/>
        </p:nvSpPr>
        <p:spPr bwMode="auto">
          <a:xfrm>
            <a:off x="2247900" y="316706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Rectangle 245"/>
          <p:cNvSpPr>
            <a:spLocks noChangeArrowheads="1"/>
          </p:cNvSpPr>
          <p:nvPr/>
        </p:nvSpPr>
        <p:spPr bwMode="auto">
          <a:xfrm>
            <a:off x="2247900" y="318928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246"/>
          <p:cNvSpPr>
            <a:spLocks noChangeArrowheads="1"/>
          </p:cNvSpPr>
          <p:nvPr/>
        </p:nvSpPr>
        <p:spPr bwMode="auto">
          <a:xfrm>
            <a:off x="3597275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Rectangle 247"/>
          <p:cNvSpPr>
            <a:spLocks noChangeArrowheads="1"/>
          </p:cNvSpPr>
          <p:nvPr/>
        </p:nvSpPr>
        <p:spPr bwMode="auto">
          <a:xfrm>
            <a:off x="3617913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248"/>
          <p:cNvSpPr>
            <a:spLocks noChangeArrowheads="1"/>
          </p:cNvSpPr>
          <p:nvPr/>
        </p:nvSpPr>
        <p:spPr bwMode="auto">
          <a:xfrm>
            <a:off x="3597275" y="3167063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Rectangle 249"/>
          <p:cNvSpPr>
            <a:spLocks noChangeArrowheads="1"/>
          </p:cNvSpPr>
          <p:nvPr/>
        </p:nvSpPr>
        <p:spPr bwMode="auto">
          <a:xfrm>
            <a:off x="3597275" y="3189288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Rectangle 250"/>
          <p:cNvSpPr>
            <a:spLocks noChangeArrowheads="1"/>
          </p:cNvSpPr>
          <p:nvPr/>
        </p:nvSpPr>
        <p:spPr bwMode="auto">
          <a:xfrm>
            <a:off x="3629025" y="316706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Rectangle 251"/>
          <p:cNvSpPr>
            <a:spLocks noChangeArrowheads="1"/>
          </p:cNvSpPr>
          <p:nvPr/>
        </p:nvSpPr>
        <p:spPr bwMode="auto">
          <a:xfrm>
            <a:off x="3629025" y="318928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Rectangle 252"/>
          <p:cNvSpPr>
            <a:spLocks noChangeArrowheads="1"/>
          </p:cNvSpPr>
          <p:nvPr/>
        </p:nvSpPr>
        <p:spPr bwMode="auto">
          <a:xfrm>
            <a:off x="5130800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253"/>
          <p:cNvSpPr>
            <a:spLocks noChangeArrowheads="1"/>
          </p:cNvSpPr>
          <p:nvPr/>
        </p:nvSpPr>
        <p:spPr bwMode="auto">
          <a:xfrm>
            <a:off x="5151438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Rectangle 254"/>
          <p:cNvSpPr>
            <a:spLocks noChangeArrowheads="1"/>
          </p:cNvSpPr>
          <p:nvPr/>
        </p:nvSpPr>
        <p:spPr bwMode="auto">
          <a:xfrm>
            <a:off x="5130800" y="3167063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Rectangle 255"/>
          <p:cNvSpPr>
            <a:spLocks noChangeArrowheads="1"/>
          </p:cNvSpPr>
          <p:nvPr/>
        </p:nvSpPr>
        <p:spPr bwMode="auto">
          <a:xfrm>
            <a:off x="5130800" y="3189288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Rectangle 256"/>
          <p:cNvSpPr>
            <a:spLocks noChangeArrowheads="1"/>
          </p:cNvSpPr>
          <p:nvPr/>
        </p:nvSpPr>
        <p:spPr bwMode="auto">
          <a:xfrm>
            <a:off x="5160963" y="316706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Rectangle 257"/>
          <p:cNvSpPr>
            <a:spLocks noChangeArrowheads="1"/>
          </p:cNvSpPr>
          <p:nvPr/>
        </p:nvSpPr>
        <p:spPr bwMode="auto">
          <a:xfrm>
            <a:off x="5160963" y="318928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Rectangle 258"/>
          <p:cNvSpPr>
            <a:spLocks noChangeArrowheads="1"/>
          </p:cNvSpPr>
          <p:nvPr/>
        </p:nvSpPr>
        <p:spPr bwMode="auto">
          <a:xfrm>
            <a:off x="6664325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Rectangle 259"/>
          <p:cNvSpPr>
            <a:spLocks noChangeArrowheads="1"/>
          </p:cNvSpPr>
          <p:nvPr/>
        </p:nvSpPr>
        <p:spPr bwMode="auto">
          <a:xfrm>
            <a:off x="6684963" y="27908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Rectangle 260"/>
          <p:cNvSpPr>
            <a:spLocks noChangeArrowheads="1"/>
          </p:cNvSpPr>
          <p:nvPr/>
        </p:nvSpPr>
        <p:spPr bwMode="auto">
          <a:xfrm>
            <a:off x="6684963" y="31670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Rectangle 261"/>
          <p:cNvSpPr>
            <a:spLocks noChangeArrowheads="1"/>
          </p:cNvSpPr>
          <p:nvPr/>
        </p:nvSpPr>
        <p:spPr bwMode="auto">
          <a:xfrm>
            <a:off x="6664325" y="3189288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Rectangle 262"/>
          <p:cNvSpPr>
            <a:spLocks noChangeArrowheads="1"/>
          </p:cNvSpPr>
          <p:nvPr/>
        </p:nvSpPr>
        <p:spPr bwMode="auto">
          <a:xfrm>
            <a:off x="6664325" y="3167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Rectangle 263"/>
          <p:cNvSpPr>
            <a:spLocks noChangeArrowheads="1"/>
          </p:cNvSpPr>
          <p:nvPr/>
        </p:nvSpPr>
        <p:spPr bwMode="auto">
          <a:xfrm>
            <a:off x="6664325" y="31670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Rectangle 264"/>
          <p:cNvSpPr>
            <a:spLocks noChangeArrowheads="1"/>
          </p:cNvSpPr>
          <p:nvPr/>
        </p:nvSpPr>
        <p:spPr bwMode="auto">
          <a:xfrm>
            <a:off x="2219325" y="3201988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3366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8" name="Rectangle 265"/>
          <p:cNvSpPr>
            <a:spLocks noChangeArrowheads="1"/>
          </p:cNvSpPr>
          <p:nvPr/>
        </p:nvSpPr>
        <p:spPr bwMode="auto">
          <a:xfrm>
            <a:off x="2171700" y="669925"/>
            <a:ext cx="13493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Rectangle 266"/>
          <p:cNvSpPr>
            <a:spLocks noChangeArrowheads="1"/>
          </p:cNvSpPr>
          <p:nvPr/>
        </p:nvSpPr>
        <p:spPr bwMode="auto">
          <a:xfrm>
            <a:off x="2447925" y="7191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0" name="Rectangle 267"/>
          <p:cNvSpPr>
            <a:spLocks noChangeArrowheads="1"/>
          </p:cNvSpPr>
          <p:nvPr/>
        </p:nvSpPr>
        <p:spPr bwMode="auto">
          <a:xfrm>
            <a:off x="2584450" y="719138"/>
            <a:ext cx="112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1" name="Rectangle 268"/>
          <p:cNvSpPr>
            <a:spLocks noChangeArrowheads="1"/>
          </p:cNvSpPr>
          <p:nvPr/>
        </p:nvSpPr>
        <p:spPr bwMode="auto">
          <a:xfrm>
            <a:off x="2693988" y="7191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o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2" name="Rectangle 269"/>
          <p:cNvSpPr>
            <a:spLocks noChangeArrowheads="1"/>
          </p:cNvSpPr>
          <p:nvPr/>
        </p:nvSpPr>
        <p:spPr bwMode="auto">
          <a:xfrm>
            <a:off x="2817813" y="719138"/>
            <a:ext cx="9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3" name="Rectangle 270"/>
          <p:cNvSpPr>
            <a:spLocks noChangeArrowheads="1"/>
          </p:cNvSpPr>
          <p:nvPr/>
        </p:nvSpPr>
        <p:spPr bwMode="auto">
          <a:xfrm>
            <a:off x="2913063" y="719138"/>
            <a:ext cx="112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4" name="Rectangle 272"/>
          <p:cNvSpPr>
            <a:spLocks noChangeArrowheads="1"/>
          </p:cNvSpPr>
          <p:nvPr/>
        </p:nvSpPr>
        <p:spPr bwMode="auto">
          <a:xfrm>
            <a:off x="3084513" y="719138"/>
            <a:ext cx="6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5" name="Rectangle 273"/>
          <p:cNvSpPr>
            <a:spLocks noChangeArrowheads="1"/>
          </p:cNvSpPr>
          <p:nvPr/>
        </p:nvSpPr>
        <p:spPr bwMode="auto">
          <a:xfrm>
            <a:off x="3146425" y="719138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" name="Rectangle 274"/>
          <p:cNvSpPr>
            <a:spLocks noChangeArrowheads="1"/>
          </p:cNvSpPr>
          <p:nvPr/>
        </p:nvSpPr>
        <p:spPr bwMode="auto">
          <a:xfrm>
            <a:off x="2171700" y="966788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Rectangle 275"/>
          <p:cNvSpPr>
            <a:spLocks noChangeArrowheads="1"/>
          </p:cNvSpPr>
          <p:nvPr/>
        </p:nvSpPr>
        <p:spPr bwMode="auto">
          <a:xfrm>
            <a:off x="3552825" y="669925"/>
            <a:ext cx="15017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276"/>
          <p:cNvSpPr>
            <a:spLocks noChangeArrowheads="1"/>
          </p:cNvSpPr>
          <p:nvPr/>
        </p:nvSpPr>
        <p:spPr bwMode="auto">
          <a:xfrm>
            <a:off x="3703638" y="7191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9" name="Rectangle 278"/>
          <p:cNvSpPr>
            <a:spLocks noChangeArrowheads="1"/>
          </p:cNvSpPr>
          <p:nvPr/>
        </p:nvSpPr>
        <p:spPr bwMode="auto">
          <a:xfrm>
            <a:off x="3962400" y="719138"/>
            <a:ext cx="112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0" name="Rectangle 280"/>
          <p:cNvSpPr>
            <a:spLocks noChangeArrowheads="1"/>
          </p:cNvSpPr>
          <p:nvPr/>
        </p:nvSpPr>
        <p:spPr bwMode="auto">
          <a:xfrm>
            <a:off x="4195763" y="7191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u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1" name="Rectangle 281"/>
          <p:cNvSpPr>
            <a:spLocks noChangeArrowheads="1"/>
          </p:cNvSpPr>
          <p:nvPr/>
        </p:nvSpPr>
        <p:spPr bwMode="auto">
          <a:xfrm>
            <a:off x="4332288" y="719138"/>
            <a:ext cx="112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e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2" name="Rectangle 282"/>
          <p:cNvSpPr>
            <a:spLocks noChangeArrowheads="1"/>
          </p:cNvSpPr>
          <p:nvPr/>
        </p:nvSpPr>
        <p:spPr bwMode="auto">
          <a:xfrm>
            <a:off x="4441825" y="7191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3" name="Rectangle 283"/>
          <p:cNvSpPr>
            <a:spLocks noChangeArrowheads="1"/>
          </p:cNvSpPr>
          <p:nvPr/>
        </p:nvSpPr>
        <p:spPr bwMode="auto">
          <a:xfrm>
            <a:off x="4576763" y="719138"/>
            <a:ext cx="112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c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4" name="Rectangle 285"/>
          <p:cNvSpPr>
            <a:spLocks noChangeArrowheads="1"/>
          </p:cNvSpPr>
          <p:nvPr/>
        </p:nvSpPr>
        <p:spPr bwMode="auto">
          <a:xfrm>
            <a:off x="4795838" y="719138"/>
            <a:ext cx="6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5" name="Rectangle 286"/>
          <p:cNvSpPr>
            <a:spLocks noChangeArrowheads="1"/>
          </p:cNvSpPr>
          <p:nvPr/>
        </p:nvSpPr>
        <p:spPr bwMode="auto">
          <a:xfrm>
            <a:off x="4857750" y="719138"/>
            <a:ext cx="6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" name="Rectangle 288"/>
          <p:cNvSpPr>
            <a:spLocks noChangeArrowheads="1"/>
          </p:cNvSpPr>
          <p:nvPr/>
        </p:nvSpPr>
        <p:spPr bwMode="auto">
          <a:xfrm>
            <a:off x="3552825" y="966788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Rectangle 289"/>
          <p:cNvSpPr>
            <a:spLocks noChangeArrowheads="1"/>
          </p:cNvSpPr>
          <p:nvPr/>
        </p:nvSpPr>
        <p:spPr bwMode="auto">
          <a:xfrm>
            <a:off x="5084763" y="669925"/>
            <a:ext cx="1503362" cy="33020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Rectangle 291"/>
          <p:cNvSpPr>
            <a:spLocks noChangeArrowheads="1"/>
          </p:cNvSpPr>
          <p:nvPr/>
        </p:nvSpPr>
        <p:spPr bwMode="auto">
          <a:xfrm>
            <a:off x="5799138" y="812800"/>
            <a:ext cx="41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 b="1">
                <a:solidFill>
                  <a:srgbClr val="01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·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9" name="Rectangle 292"/>
          <p:cNvSpPr>
            <a:spLocks noChangeArrowheads="1"/>
          </p:cNvSpPr>
          <p:nvPr/>
        </p:nvSpPr>
        <p:spPr bwMode="auto">
          <a:xfrm>
            <a:off x="5799138" y="754063"/>
            <a:ext cx="6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>
                <a:solidFill>
                  <a:srgbClr val="01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0" name="Rectangle 293"/>
          <p:cNvSpPr>
            <a:spLocks noChangeArrowheads="1"/>
          </p:cNvSpPr>
          <p:nvPr/>
        </p:nvSpPr>
        <p:spPr bwMode="auto">
          <a:xfrm>
            <a:off x="5861050" y="754063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81" name="Rectangle 294"/>
          <p:cNvSpPr>
            <a:spLocks noChangeArrowheads="1"/>
          </p:cNvSpPr>
          <p:nvPr/>
        </p:nvSpPr>
        <p:spPr bwMode="auto">
          <a:xfrm>
            <a:off x="5084763" y="1001713"/>
            <a:ext cx="1503362" cy="44450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Rectangle 295"/>
          <p:cNvSpPr>
            <a:spLocks noChangeArrowheads="1"/>
          </p:cNvSpPr>
          <p:nvPr/>
        </p:nvSpPr>
        <p:spPr bwMode="auto">
          <a:xfrm>
            <a:off x="2143125" y="6381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Rectangle 296"/>
          <p:cNvSpPr>
            <a:spLocks noChangeArrowheads="1"/>
          </p:cNvSpPr>
          <p:nvPr/>
        </p:nvSpPr>
        <p:spPr bwMode="auto">
          <a:xfrm>
            <a:off x="2143125" y="638175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Rectangle 297"/>
          <p:cNvSpPr>
            <a:spLocks noChangeArrowheads="1"/>
          </p:cNvSpPr>
          <p:nvPr/>
        </p:nvSpPr>
        <p:spPr bwMode="auto">
          <a:xfrm>
            <a:off x="2162175" y="6588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Rectangle 298"/>
          <p:cNvSpPr>
            <a:spLocks noChangeArrowheads="1"/>
          </p:cNvSpPr>
          <p:nvPr/>
        </p:nvSpPr>
        <p:spPr bwMode="auto">
          <a:xfrm>
            <a:off x="2162175" y="6588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Rectangle 299"/>
          <p:cNvSpPr>
            <a:spLocks noChangeArrowheads="1"/>
          </p:cNvSpPr>
          <p:nvPr/>
        </p:nvSpPr>
        <p:spPr bwMode="auto">
          <a:xfrm>
            <a:off x="2171700" y="638175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Rectangle 300"/>
          <p:cNvSpPr>
            <a:spLocks noChangeArrowheads="1"/>
          </p:cNvSpPr>
          <p:nvPr/>
        </p:nvSpPr>
        <p:spPr bwMode="auto">
          <a:xfrm>
            <a:off x="2171700" y="65881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Rectangle 301"/>
          <p:cNvSpPr>
            <a:spLocks noChangeArrowheads="1"/>
          </p:cNvSpPr>
          <p:nvPr/>
        </p:nvSpPr>
        <p:spPr bwMode="auto">
          <a:xfrm>
            <a:off x="3522663" y="638175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Rectangle 302"/>
          <p:cNvSpPr>
            <a:spLocks noChangeArrowheads="1"/>
          </p:cNvSpPr>
          <p:nvPr/>
        </p:nvSpPr>
        <p:spPr bwMode="auto">
          <a:xfrm>
            <a:off x="3522663" y="658813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Rectangle 303"/>
          <p:cNvSpPr>
            <a:spLocks noChangeArrowheads="1"/>
          </p:cNvSpPr>
          <p:nvPr/>
        </p:nvSpPr>
        <p:spPr bwMode="auto">
          <a:xfrm>
            <a:off x="3552825" y="638175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Rectangle 304"/>
          <p:cNvSpPr>
            <a:spLocks noChangeArrowheads="1"/>
          </p:cNvSpPr>
          <p:nvPr/>
        </p:nvSpPr>
        <p:spPr bwMode="auto">
          <a:xfrm>
            <a:off x="3552825" y="65881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Rectangle 305"/>
          <p:cNvSpPr>
            <a:spLocks noChangeArrowheads="1"/>
          </p:cNvSpPr>
          <p:nvPr/>
        </p:nvSpPr>
        <p:spPr bwMode="auto">
          <a:xfrm>
            <a:off x="5054600" y="638175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Rectangle 306"/>
          <p:cNvSpPr>
            <a:spLocks noChangeArrowheads="1"/>
          </p:cNvSpPr>
          <p:nvPr/>
        </p:nvSpPr>
        <p:spPr bwMode="auto">
          <a:xfrm>
            <a:off x="5054600" y="658813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Rectangle 307"/>
          <p:cNvSpPr>
            <a:spLocks noChangeArrowheads="1"/>
          </p:cNvSpPr>
          <p:nvPr/>
        </p:nvSpPr>
        <p:spPr bwMode="auto">
          <a:xfrm>
            <a:off x="5084763" y="638175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Rectangle 308"/>
          <p:cNvSpPr>
            <a:spLocks noChangeArrowheads="1"/>
          </p:cNvSpPr>
          <p:nvPr/>
        </p:nvSpPr>
        <p:spPr bwMode="auto">
          <a:xfrm>
            <a:off x="5084763" y="65881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Rectangle 309"/>
          <p:cNvSpPr>
            <a:spLocks noChangeArrowheads="1"/>
          </p:cNvSpPr>
          <p:nvPr/>
        </p:nvSpPr>
        <p:spPr bwMode="auto">
          <a:xfrm>
            <a:off x="6608763" y="6381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Rectangle 310"/>
          <p:cNvSpPr>
            <a:spLocks noChangeArrowheads="1"/>
          </p:cNvSpPr>
          <p:nvPr/>
        </p:nvSpPr>
        <p:spPr bwMode="auto">
          <a:xfrm>
            <a:off x="6589713" y="638175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Rectangle 311"/>
          <p:cNvSpPr>
            <a:spLocks noChangeArrowheads="1"/>
          </p:cNvSpPr>
          <p:nvPr/>
        </p:nvSpPr>
        <p:spPr bwMode="auto">
          <a:xfrm>
            <a:off x="6589713" y="6588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Rectangle 312"/>
          <p:cNvSpPr>
            <a:spLocks noChangeArrowheads="1"/>
          </p:cNvSpPr>
          <p:nvPr/>
        </p:nvSpPr>
        <p:spPr bwMode="auto">
          <a:xfrm>
            <a:off x="6589713" y="6588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Rectangle 313"/>
          <p:cNvSpPr>
            <a:spLocks noChangeArrowheads="1"/>
          </p:cNvSpPr>
          <p:nvPr/>
        </p:nvSpPr>
        <p:spPr bwMode="auto">
          <a:xfrm>
            <a:off x="2143125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Rectangle 314"/>
          <p:cNvSpPr>
            <a:spLocks noChangeArrowheads="1"/>
          </p:cNvSpPr>
          <p:nvPr/>
        </p:nvSpPr>
        <p:spPr bwMode="auto">
          <a:xfrm>
            <a:off x="2162175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Rectangle 315"/>
          <p:cNvSpPr>
            <a:spLocks noChangeArrowheads="1"/>
          </p:cNvSpPr>
          <p:nvPr/>
        </p:nvSpPr>
        <p:spPr bwMode="auto">
          <a:xfrm>
            <a:off x="3522663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Rectangle 316"/>
          <p:cNvSpPr>
            <a:spLocks noChangeArrowheads="1"/>
          </p:cNvSpPr>
          <p:nvPr/>
        </p:nvSpPr>
        <p:spPr bwMode="auto">
          <a:xfrm>
            <a:off x="3543300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Rectangle 317"/>
          <p:cNvSpPr>
            <a:spLocks noChangeArrowheads="1"/>
          </p:cNvSpPr>
          <p:nvPr/>
        </p:nvSpPr>
        <p:spPr bwMode="auto">
          <a:xfrm>
            <a:off x="5054600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Rectangle 318"/>
          <p:cNvSpPr>
            <a:spLocks noChangeArrowheads="1"/>
          </p:cNvSpPr>
          <p:nvPr/>
        </p:nvSpPr>
        <p:spPr bwMode="auto">
          <a:xfrm>
            <a:off x="5075238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Rectangle 319"/>
          <p:cNvSpPr>
            <a:spLocks noChangeArrowheads="1"/>
          </p:cNvSpPr>
          <p:nvPr/>
        </p:nvSpPr>
        <p:spPr bwMode="auto">
          <a:xfrm>
            <a:off x="6589713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Rectangle 320"/>
          <p:cNvSpPr>
            <a:spLocks noChangeArrowheads="1"/>
          </p:cNvSpPr>
          <p:nvPr/>
        </p:nvSpPr>
        <p:spPr bwMode="auto">
          <a:xfrm>
            <a:off x="6608763" y="66992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Rectangle 321"/>
          <p:cNvSpPr>
            <a:spLocks noChangeArrowheads="1"/>
          </p:cNvSpPr>
          <p:nvPr/>
        </p:nvSpPr>
        <p:spPr bwMode="auto">
          <a:xfrm>
            <a:off x="2171700" y="1079500"/>
            <a:ext cx="13493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Rectangle 322"/>
          <p:cNvSpPr>
            <a:spLocks noChangeArrowheads="1"/>
          </p:cNvSpPr>
          <p:nvPr/>
        </p:nvSpPr>
        <p:spPr bwMode="auto">
          <a:xfrm>
            <a:off x="2789238" y="112871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0" name="Rectangle 323"/>
          <p:cNvSpPr>
            <a:spLocks noChangeArrowheads="1"/>
          </p:cNvSpPr>
          <p:nvPr/>
        </p:nvSpPr>
        <p:spPr bwMode="auto">
          <a:xfrm>
            <a:off x="2171700" y="1376363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Rectangle 324"/>
          <p:cNvSpPr>
            <a:spLocks noChangeArrowheads="1"/>
          </p:cNvSpPr>
          <p:nvPr/>
        </p:nvSpPr>
        <p:spPr bwMode="auto">
          <a:xfrm>
            <a:off x="3552825" y="1079500"/>
            <a:ext cx="15017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Rectangle 325"/>
          <p:cNvSpPr>
            <a:spLocks noChangeArrowheads="1"/>
          </p:cNvSpPr>
          <p:nvPr/>
        </p:nvSpPr>
        <p:spPr bwMode="auto">
          <a:xfrm>
            <a:off x="4248150" y="112871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3" name="Rectangle 326"/>
          <p:cNvSpPr>
            <a:spLocks noChangeArrowheads="1"/>
          </p:cNvSpPr>
          <p:nvPr/>
        </p:nvSpPr>
        <p:spPr bwMode="auto">
          <a:xfrm>
            <a:off x="3552825" y="1376363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Rectangle 327"/>
          <p:cNvSpPr>
            <a:spLocks noChangeArrowheads="1"/>
          </p:cNvSpPr>
          <p:nvPr/>
        </p:nvSpPr>
        <p:spPr bwMode="auto">
          <a:xfrm>
            <a:off x="5084763" y="1079500"/>
            <a:ext cx="1503362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Rectangle 328"/>
          <p:cNvSpPr>
            <a:spLocks noChangeArrowheads="1"/>
          </p:cNvSpPr>
          <p:nvPr/>
        </p:nvSpPr>
        <p:spPr bwMode="auto">
          <a:xfrm>
            <a:off x="5780088" y="112871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16" name="Rectangle 329"/>
          <p:cNvSpPr>
            <a:spLocks noChangeArrowheads="1"/>
          </p:cNvSpPr>
          <p:nvPr/>
        </p:nvSpPr>
        <p:spPr bwMode="auto">
          <a:xfrm>
            <a:off x="5084763" y="1376363"/>
            <a:ext cx="1503362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Rectangle 330"/>
          <p:cNvSpPr>
            <a:spLocks noChangeArrowheads="1"/>
          </p:cNvSpPr>
          <p:nvPr/>
        </p:nvSpPr>
        <p:spPr bwMode="auto">
          <a:xfrm>
            <a:off x="2162175" y="10461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Rectangle 331"/>
          <p:cNvSpPr>
            <a:spLocks noChangeArrowheads="1"/>
          </p:cNvSpPr>
          <p:nvPr/>
        </p:nvSpPr>
        <p:spPr bwMode="auto">
          <a:xfrm>
            <a:off x="2143125" y="10461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Rectangle 332"/>
          <p:cNvSpPr>
            <a:spLocks noChangeArrowheads="1"/>
          </p:cNvSpPr>
          <p:nvPr/>
        </p:nvSpPr>
        <p:spPr bwMode="auto">
          <a:xfrm>
            <a:off x="2171700" y="104616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Rectangle 333"/>
          <p:cNvSpPr>
            <a:spLocks noChangeArrowheads="1"/>
          </p:cNvSpPr>
          <p:nvPr/>
        </p:nvSpPr>
        <p:spPr bwMode="auto">
          <a:xfrm>
            <a:off x="2171700" y="106838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Rectangle 334"/>
          <p:cNvSpPr>
            <a:spLocks noChangeArrowheads="1"/>
          </p:cNvSpPr>
          <p:nvPr/>
        </p:nvSpPr>
        <p:spPr bwMode="auto">
          <a:xfrm>
            <a:off x="3522663" y="10461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Rectangle 335"/>
          <p:cNvSpPr>
            <a:spLocks noChangeArrowheads="1"/>
          </p:cNvSpPr>
          <p:nvPr/>
        </p:nvSpPr>
        <p:spPr bwMode="auto">
          <a:xfrm>
            <a:off x="3522663" y="1068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Rectangle 336"/>
          <p:cNvSpPr>
            <a:spLocks noChangeArrowheads="1"/>
          </p:cNvSpPr>
          <p:nvPr/>
        </p:nvSpPr>
        <p:spPr bwMode="auto">
          <a:xfrm>
            <a:off x="3543300" y="10461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Rectangle 337"/>
          <p:cNvSpPr>
            <a:spLocks noChangeArrowheads="1"/>
          </p:cNvSpPr>
          <p:nvPr/>
        </p:nvSpPr>
        <p:spPr bwMode="auto">
          <a:xfrm>
            <a:off x="3543300" y="1068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Rectangle 338"/>
          <p:cNvSpPr>
            <a:spLocks noChangeArrowheads="1"/>
          </p:cNvSpPr>
          <p:nvPr/>
        </p:nvSpPr>
        <p:spPr bwMode="auto">
          <a:xfrm>
            <a:off x="3552825" y="104616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Rectangle 339"/>
          <p:cNvSpPr>
            <a:spLocks noChangeArrowheads="1"/>
          </p:cNvSpPr>
          <p:nvPr/>
        </p:nvSpPr>
        <p:spPr bwMode="auto">
          <a:xfrm>
            <a:off x="3552825" y="106838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Rectangle 340"/>
          <p:cNvSpPr>
            <a:spLocks noChangeArrowheads="1"/>
          </p:cNvSpPr>
          <p:nvPr/>
        </p:nvSpPr>
        <p:spPr bwMode="auto">
          <a:xfrm>
            <a:off x="5054600" y="10461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Rectangle 341"/>
          <p:cNvSpPr>
            <a:spLocks noChangeArrowheads="1"/>
          </p:cNvSpPr>
          <p:nvPr/>
        </p:nvSpPr>
        <p:spPr bwMode="auto">
          <a:xfrm>
            <a:off x="5054600" y="1068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Rectangle 342"/>
          <p:cNvSpPr>
            <a:spLocks noChangeArrowheads="1"/>
          </p:cNvSpPr>
          <p:nvPr/>
        </p:nvSpPr>
        <p:spPr bwMode="auto">
          <a:xfrm>
            <a:off x="5075238" y="10461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Rectangle 343"/>
          <p:cNvSpPr>
            <a:spLocks noChangeArrowheads="1"/>
          </p:cNvSpPr>
          <p:nvPr/>
        </p:nvSpPr>
        <p:spPr bwMode="auto">
          <a:xfrm>
            <a:off x="5075238" y="106838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Rectangle 344"/>
          <p:cNvSpPr>
            <a:spLocks noChangeArrowheads="1"/>
          </p:cNvSpPr>
          <p:nvPr/>
        </p:nvSpPr>
        <p:spPr bwMode="auto">
          <a:xfrm>
            <a:off x="5084763" y="104616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Rectangle 345"/>
          <p:cNvSpPr>
            <a:spLocks noChangeArrowheads="1"/>
          </p:cNvSpPr>
          <p:nvPr/>
        </p:nvSpPr>
        <p:spPr bwMode="auto">
          <a:xfrm>
            <a:off x="5084763" y="106838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Rectangle 346"/>
          <p:cNvSpPr>
            <a:spLocks noChangeArrowheads="1"/>
          </p:cNvSpPr>
          <p:nvPr/>
        </p:nvSpPr>
        <p:spPr bwMode="auto">
          <a:xfrm>
            <a:off x="6608763" y="10461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Rectangle 347"/>
          <p:cNvSpPr>
            <a:spLocks noChangeArrowheads="1"/>
          </p:cNvSpPr>
          <p:nvPr/>
        </p:nvSpPr>
        <p:spPr bwMode="auto">
          <a:xfrm>
            <a:off x="6589713" y="104616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Rectangle 348"/>
          <p:cNvSpPr>
            <a:spLocks noChangeArrowheads="1"/>
          </p:cNvSpPr>
          <p:nvPr/>
        </p:nvSpPr>
        <p:spPr bwMode="auto">
          <a:xfrm>
            <a:off x="2143125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Rectangle 349"/>
          <p:cNvSpPr>
            <a:spLocks noChangeArrowheads="1"/>
          </p:cNvSpPr>
          <p:nvPr/>
        </p:nvSpPr>
        <p:spPr bwMode="auto">
          <a:xfrm>
            <a:off x="2162175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Rectangle 350"/>
          <p:cNvSpPr>
            <a:spLocks noChangeArrowheads="1"/>
          </p:cNvSpPr>
          <p:nvPr/>
        </p:nvSpPr>
        <p:spPr bwMode="auto">
          <a:xfrm>
            <a:off x="3522663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Rectangle 351"/>
          <p:cNvSpPr>
            <a:spLocks noChangeArrowheads="1"/>
          </p:cNvSpPr>
          <p:nvPr/>
        </p:nvSpPr>
        <p:spPr bwMode="auto">
          <a:xfrm>
            <a:off x="3543300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Rectangle 352"/>
          <p:cNvSpPr>
            <a:spLocks noChangeArrowheads="1"/>
          </p:cNvSpPr>
          <p:nvPr/>
        </p:nvSpPr>
        <p:spPr bwMode="auto">
          <a:xfrm>
            <a:off x="5054600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Rectangle 353"/>
          <p:cNvSpPr>
            <a:spLocks noChangeArrowheads="1"/>
          </p:cNvSpPr>
          <p:nvPr/>
        </p:nvSpPr>
        <p:spPr bwMode="auto">
          <a:xfrm>
            <a:off x="5075238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Rectangle 354"/>
          <p:cNvSpPr>
            <a:spLocks noChangeArrowheads="1"/>
          </p:cNvSpPr>
          <p:nvPr/>
        </p:nvSpPr>
        <p:spPr bwMode="auto">
          <a:xfrm>
            <a:off x="6589713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Rectangle 355"/>
          <p:cNvSpPr>
            <a:spLocks noChangeArrowheads="1"/>
          </p:cNvSpPr>
          <p:nvPr/>
        </p:nvSpPr>
        <p:spPr bwMode="auto">
          <a:xfrm>
            <a:off x="6608763" y="1079500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Rectangle 356"/>
          <p:cNvSpPr>
            <a:spLocks noChangeArrowheads="1"/>
          </p:cNvSpPr>
          <p:nvPr/>
        </p:nvSpPr>
        <p:spPr bwMode="auto">
          <a:xfrm>
            <a:off x="2171700" y="1489075"/>
            <a:ext cx="13493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Rectangle 357"/>
          <p:cNvSpPr>
            <a:spLocks noChangeArrowheads="1"/>
          </p:cNvSpPr>
          <p:nvPr/>
        </p:nvSpPr>
        <p:spPr bwMode="auto">
          <a:xfrm>
            <a:off x="2789238" y="153828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5" name="Rectangle 358"/>
          <p:cNvSpPr>
            <a:spLocks noChangeArrowheads="1"/>
          </p:cNvSpPr>
          <p:nvPr/>
        </p:nvSpPr>
        <p:spPr bwMode="auto">
          <a:xfrm>
            <a:off x="2171700" y="1784350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Rectangle 359"/>
          <p:cNvSpPr>
            <a:spLocks noChangeArrowheads="1"/>
          </p:cNvSpPr>
          <p:nvPr/>
        </p:nvSpPr>
        <p:spPr bwMode="auto">
          <a:xfrm>
            <a:off x="3552825" y="1489075"/>
            <a:ext cx="15017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Rectangle 360"/>
          <p:cNvSpPr>
            <a:spLocks noChangeArrowheads="1"/>
          </p:cNvSpPr>
          <p:nvPr/>
        </p:nvSpPr>
        <p:spPr bwMode="auto">
          <a:xfrm>
            <a:off x="4248150" y="153828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48" name="Rectangle 361"/>
          <p:cNvSpPr>
            <a:spLocks noChangeArrowheads="1"/>
          </p:cNvSpPr>
          <p:nvPr/>
        </p:nvSpPr>
        <p:spPr bwMode="auto">
          <a:xfrm>
            <a:off x="3552825" y="1784350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Rectangle 362"/>
          <p:cNvSpPr>
            <a:spLocks noChangeArrowheads="1"/>
          </p:cNvSpPr>
          <p:nvPr/>
        </p:nvSpPr>
        <p:spPr bwMode="auto">
          <a:xfrm>
            <a:off x="5084763" y="1489075"/>
            <a:ext cx="1503362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" name="Rectangle 363"/>
          <p:cNvSpPr>
            <a:spLocks noChangeArrowheads="1"/>
          </p:cNvSpPr>
          <p:nvPr/>
        </p:nvSpPr>
        <p:spPr bwMode="auto">
          <a:xfrm>
            <a:off x="5780088" y="153828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51" name="Rectangle 364"/>
          <p:cNvSpPr>
            <a:spLocks noChangeArrowheads="1"/>
          </p:cNvSpPr>
          <p:nvPr/>
        </p:nvSpPr>
        <p:spPr bwMode="auto">
          <a:xfrm>
            <a:off x="5084763" y="1784350"/>
            <a:ext cx="1503362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" name="Rectangle 365"/>
          <p:cNvSpPr>
            <a:spLocks noChangeArrowheads="1"/>
          </p:cNvSpPr>
          <p:nvPr/>
        </p:nvSpPr>
        <p:spPr bwMode="auto">
          <a:xfrm>
            <a:off x="2162175" y="145573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" name="Rectangle 366"/>
          <p:cNvSpPr>
            <a:spLocks noChangeArrowheads="1"/>
          </p:cNvSpPr>
          <p:nvPr/>
        </p:nvSpPr>
        <p:spPr bwMode="auto">
          <a:xfrm>
            <a:off x="2143125" y="145573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Rectangle 367"/>
          <p:cNvSpPr>
            <a:spLocks noChangeArrowheads="1"/>
          </p:cNvSpPr>
          <p:nvPr/>
        </p:nvSpPr>
        <p:spPr bwMode="auto">
          <a:xfrm>
            <a:off x="2171700" y="145573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Rectangle 368"/>
          <p:cNvSpPr>
            <a:spLocks noChangeArrowheads="1"/>
          </p:cNvSpPr>
          <p:nvPr/>
        </p:nvSpPr>
        <p:spPr bwMode="auto">
          <a:xfrm>
            <a:off x="2171700" y="147796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Rectangle 369"/>
          <p:cNvSpPr>
            <a:spLocks noChangeArrowheads="1"/>
          </p:cNvSpPr>
          <p:nvPr/>
        </p:nvSpPr>
        <p:spPr bwMode="auto">
          <a:xfrm>
            <a:off x="3522663" y="1455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Rectangle 370"/>
          <p:cNvSpPr>
            <a:spLocks noChangeArrowheads="1"/>
          </p:cNvSpPr>
          <p:nvPr/>
        </p:nvSpPr>
        <p:spPr bwMode="auto">
          <a:xfrm>
            <a:off x="3522663" y="14779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Rectangle 371"/>
          <p:cNvSpPr>
            <a:spLocks noChangeArrowheads="1"/>
          </p:cNvSpPr>
          <p:nvPr/>
        </p:nvSpPr>
        <p:spPr bwMode="auto">
          <a:xfrm>
            <a:off x="3543300" y="1455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Rectangle 372"/>
          <p:cNvSpPr>
            <a:spLocks noChangeArrowheads="1"/>
          </p:cNvSpPr>
          <p:nvPr/>
        </p:nvSpPr>
        <p:spPr bwMode="auto">
          <a:xfrm>
            <a:off x="3543300" y="14779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Rectangle 373"/>
          <p:cNvSpPr>
            <a:spLocks noChangeArrowheads="1"/>
          </p:cNvSpPr>
          <p:nvPr/>
        </p:nvSpPr>
        <p:spPr bwMode="auto">
          <a:xfrm>
            <a:off x="3552825" y="145573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Rectangle 374"/>
          <p:cNvSpPr>
            <a:spLocks noChangeArrowheads="1"/>
          </p:cNvSpPr>
          <p:nvPr/>
        </p:nvSpPr>
        <p:spPr bwMode="auto">
          <a:xfrm>
            <a:off x="3552825" y="147796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Rectangle 375"/>
          <p:cNvSpPr>
            <a:spLocks noChangeArrowheads="1"/>
          </p:cNvSpPr>
          <p:nvPr/>
        </p:nvSpPr>
        <p:spPr bwMode="auto">
          <a:xfrm>
            <a:off x="5054600" y="1455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Rectangle 376"/>
          <p:cNvSpPr>
            <a:spLocks noChangeArrowheads="1"/>
          </p:cNvSpPr>
          <p:nvPr/>
        </p:nvSpPr>
        <p:spPr bwMode="auto">
          <a:xfrm>
            <a:off x="5054600" y="14779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Rectangle 377"/>
          <p:cNvSpPr>
            <a:spLocks noChangeArrowheads="1"/>
          </p:cNvSpPr>
          <p:nvPr/>
        </p:nvSpPr>
        <p:spPr bwMode="auto">
          <a:xfrm>
            <a:off x="5075238" y="14557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Rectangle 378"/>
          <p:cNvSpPr>
            <a:spLocks noChangeArrowheads="1"/>
          </p:cNvSpPr>
          <p:nvPr/>
        </p:nvSpPr>
        <p:spPr bwMode="auto">
          <a:xfrm>
            <a:off x="5075238" y="147796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Rectangle 379"/>
          <p:cNvSpPr>
            <a:spLocks noChangeArrowheads="1"/>
          </p:cNvSpPr>
          <p:nvPr/>
        </p:nvSpPr>
        <p:spPr bwMode="auto">
          <a:xfrm>
            <a:off x="5084763" y="145573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Rectangle 380"/>
          <p:cNvSpPr>
            <a:spLocks noChangeArrowheads="1"/>
          </p:cNvSpPr>
          <p:nvPr/>
        </p:nvSpPr>
        <p:spPr bwMode="auto">
          <a:xfrm>
            <a:off x="5084763" y="147796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Rectangle 381"/>
          <p:cNvSpPr>
            <a:spLocks noChangeArrowheads="1"/>
          </p:cNvSpPr>
          <p:nvPr/>
        </p:nvSpPr>
        <p:spPr bwMode="auto">
          <a:xfrm>
            <a:off x="6608763" y="145573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Rectangle 382"/>
          <p:cNvSpPr>
            <a:spLocks noChangeArrowheads="1"/>
          </p:cNvSpPr>
          <p:nvPr/>
        </p:nvSpPr>
        <p:spPr bwMode="auto">
          <a:xfrm>
            <a:off x="6589713" y="1455738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Rectangle 383"/>
          <p:cNvSpPr>
            <a:spLocks noChangeArrowheads="1"/>
          </p:cNvSpPr>
          <p:nvPr/>
        </p:nvSpPr>
        <p:spPr bwMode="auto">
          <a:xfrm>
            <a:off x="2143125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Rectangle 384"/>
          <p:cNvSpPr>
            <a:spLocks noChangeArrowheads="1"/>
          </p:cNvSpPr>
          <p:nvPr/>
        </p:nvSpPr>
        <p:spPr bwMode="auto">
          <a:xfrm>
            <a:off x="2162175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85"/>
          <p:cNvSpPr>
            <a:spLocks noChangeArrowheads="1"/>
          </p:cNvSpPr>
          <p:nvPr/>
        </p:nvSpPr>
        <p:spPr bwMode="auto">
          <a:xfrm>
            <a:off x="3522663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3" name="Rectangle 386"/>
          <p:cNvSpPr>
            <a:spLocks noChangeArrowheads="1"/>
          </p:cNvSpPr>
          <p:nvPr/>
        </p:nvSpPr>
        <p:spPr bwMode="auto">
          <a:xfrm>
            <a:off x="3543300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Rectangle 387"/>
          <p:cNvSpPr>
            <a:spLocks noChangeArrowheads="1"/>
          </p:cNvSpPr>
          <p:nvPr/>
        </p:nvSpPr>
        <p:spPr bwMode="auto">
          <a:xfrm>
            <a:off x="5054600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Rectangle 388"/>
          <p:cNvSpPr>
            <a:spLocks noChangeArrowheads="1"/>
          </p:cNvSpPr>
          <p:nvPr/>
        </p:nvSpPr>
        <p:spPr bwMode="auto">
          <a:xfrm>
            <a:off x="5075238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Rectangle 389"/>
          <p:cNvSpPr>
            <a:spLocks noChangeArrowheads="1"/>
          </p:cNvSpPr>
          <p:nvPr/>
        </p:nvSpPr>
        <p:spPr bwMode="auto">
          <a:xfrm>
            <a:off x="6589713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Rectangle 390"/>
          <p:cNvSpPr>
            <a:spLocks noChangeArrowheads="1"/>
          </p:cNvSpPr>
          <p:nvPr/>
        </p:nvSpPr>
        <p:spPr bwMode="auto">
          <a:xfrm>
            <a:off x="6608763" y="1489075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Rectangle 391"/>
          <p:cNvSpPr>
            <a:spLocks noChangeArrowheads="1"/>
          </p:cNvSpPr>
          <p:nvPr/>
        </p:nvSpPr>
        <p:spPr bwMode="auto">
          <a:xfrm>
            <a:off x="2171700" y="1898650"/>
            <a:ext cx="1349375" cy="2936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Rectangle 392"/>
          <p:cNvSpPr>
            <a:spLocks noChangeArrowheads="1"/>
          </p:cNvSpPr>
          <p:nvPr/>
        </p:nvSpPr>
        <p:spPr bwMode="auto">
          <a:xfrm>
            <a:off x="2789238" y="19462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0" name="Rectangle 393"/>
          <p:cNvSpPr>
            <a:spLocks noChangeArrowheads="1"/>
          </p:cNvSpPr>
          <p:nvPr/>
        </p:nvSpPr>
        <p:spPr bwMode="auto">
          <a:xfrm>
            <a:off x="2171700" y="2192338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Rectangle 394"/>
          <p:cNvSpPr>
            <a:spLocks noChangeArrowheads="1"/>
          </p:cNvSpPr>
          <p:nvPr/>
        </p:nvSpPr>
        <p:spPr bwMode="auto">
          <a:xfrm>
            <a:off x="3552825" y="1898650"/>
            <a:ext cx="1501775" cy="2936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Rectangle 395"/>
          <p:cNvSpPr>
            <a:spLocks noChangeArrowheads="1"/>
          </p:cNvSpPr>
          <p:nvPr/>
        </p:nvSpPr>
        <p:spPr bwMode="auto">
          <a:xfrm>
            <a:off x="4191000" y="19462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3" name="Rectangle 396"/>
          <p:cNvSpPr>
            <a:spLocks noChangeArrowheads="1"/>
          </p:cNvSpPr>
          <p:nvPr/>
        </p:nvSpPr>
        <p:spPr bwMode="auto">
          <a:xfrm>
            <a:off x="4314825" y="19462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4" name="Rectangle 397"/>
          <p:cNvSpPr>
            <a:spLocks noChangeArrowheads="1"/>
          </p:cNvSpPr>
          <p:nvPr/>
        </p:nvSpPr>
        <p:spPr bwMode="auto">
          <a:xfrm>
            <a:off x="3552825" y="2192338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Rectangle 398"/>
          <p:cNvSpPr>
            <a:spLocks noChangeArrowheads="1"/>
          </p:cNvSpPr>
          <p:nvPr/>
        </p:nvSpPr>
        <p:spPr bwMode="auto">
          <a:xfrm>
            <a:off x="5084763" y="1898650"/>
            <a:ext cx="1503362" cy="293688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Rectangle 399"/>
          <p:cNvSpPr>
            <a:spLocks noChangeArrowheads="1"/>
          </p:cNvSpPr>
          <p:nvPr/>
        </p:nvSpPr>
        <p:spPr bwMode="auto">
          <a:xfrm>
            <a:off x="5722938" y="19462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7" name="Rectangle 400"/>
          <p:cNvSpPr>
            <a:spLocks noChangeArrowheads="1"/>
          </p:cNvSpPr>
          <p:nvPr/>
        </p:nvSpPr>
        <p:spPr bwMode="auto">
          <a:xfrm>
            <a:off x="5846763" y="19462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88" name="Rectangle 401"/>
          <p:cNvSpPr>
            <a:spLocks noChangeArrowheads="1"/>
          </p:cNvSpPr>
          <p:nvPr/>
        </p:nvSpPr>
        <p:spPr bwMode="auto">
          <a:xfrm>
            <a:off x="5084763" y="2192338"/>
            <a:ext cx="1503362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Rectangle 402"/>
          <p:cNvSpPr>
            <a:spLocks noChangeArrowheads="1"/>
          </p:cNvSpPr>
          <p:nvPr/>
        </p:nvSpPr>
        <p:spPr bwMode="auto">
          <a:xfrm>
            <a:off x="2162175" y="186531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Rectangle 403"/>
          <p:cNvSpPr>
            <a:spLocks noChangeArrowheads="1"/>
          </p:cNvSpPr>
          <p:nvPr/>
        </p:nvSpPr>
        <p:spPr bwMode="auto">
          <a:xfrm>
            <a:off x="2143125" y="186531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Rectangle 404"/>
          <p:cNvSpPr>
            <a:spLocks noChangeArrowheads="1"/>
          </p:cNvSpPr>
          <p:nvPr/>
        </p:nvSpPr>
        <p:spPr bwMode="auto">
          <a:xfrm>
            <a:off x="2171700" y="1865313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Rectangle 405"/>
          <p:cNvSpPr>
            <a:spLocks noChangeArrowheads="1"/>
          </p:cNvSpPr>
          <p:nvPr/>
        </p:nvSpPr>
        <p:spPr bwMode="auto">
          <a:xfrm>
            <a:off x="2171700" y="188753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Rectangle 406"/>
          <p:cNvSpPr>
            <a:spLocks noChangeArrowheads="1"/>
          </p:cNvSpPr>
          <p:nvPr/>
        </p:nvSpPr>
        <p:spPr bwMode="auto">
          <a:xfrm>
            <a:off x="3522663" y="18653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Rectangle 407"/>
          <p:cNvSpPr>
            <a:spLocks noChangeArrowheads="1"/>
          </p:cNvSpPr>
          <p:nvPr/>
        </p:nvSpPr>
        <p:spPr bwMode="auto">
          <a:xfrm>
            <a:off x="3522663" y="18875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Rectangle 408"/>
          <p:cNvSpPr>
            <a:spLocks noChangeArrowheads="1"/>
          </p:cNvSpPr>
          <p:nvPr/>
        </p:nvSpPr>
        <p:spPr bwMode="auto">
          <a:xfrm>
            <a:off x="3543300" y="18653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Rectangle 409"/>
          <p:cNvSpPr>
            <a:spLocks noChangeArrowheads="1"/>
          </p:cNvSpPr>
          <p:nvPr/>
        </p:nvSpPr>
        <p:spPr bwMode="auto">
          <a:xfrm>
            <a:off x="3543300" y="18875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Rectangle 410"/>
          <p:cNvSpPr>
            <a:spLocks noChangeArrowheads="1"/>
          </p:cNvSpPr>
          <p:nvPr/>
        </p:nvSpPr>
        <p:spPr bwMode="auto">
          <a:xfrm>
            <a:off x="3552825" y="1865313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Rectangle 412"/>
          <p:cNvSpPr>
            <a:spLocks noChangeArrowheads="1"/>
          </p:cNvSpPr>
          <p:nvPr/>
        </p:nvSpPr>
        <p:spPr bwMode="auto">
          <a:xfrm>
            <a:off x="3543300" y="188753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Rectangle 413"/>
          <p:cNvSpPr>
            <a:spLocks noChangeArrowheads="1"/>
          </p:cNvSpPr>
          <p:nvPr/>
        </p:nvSpPr>
        <p:spPr bwMode="auto">
          <a:xfrm>
            <a:off x="5045075" y="18653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Rectangle 414"/>
          <p:cNvSpPr>
            <a:spLocks noChangeArrowheads="1"/>
          </p:cNvSpPr>
          <p:nvPr/>
        </p:nvSpPr>
        <p:spPr bwMode="auto">
          <a:xfrm>
            <a:off x="5045075" y="18875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Rectangle 415"/>
          <p:cNvSpPr>
            <a:spLocks noChangeArrowheads="1"/>
          </p:cNvSpPr>
          <p:nvPr/>
        </p:nvSpPr>
        <p:spPr bwMode="auto">
          <a:xfrm>
            <a:off x="5065713" y="1865313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Rectangle 416"/>
          <p:cNvSpPr>
            <a:spLocks noChangeArrowheads="1"/>
          </p:cNvSpPr>
          <p:nvPr/>
        </p:nvSpPr>
        <p:spPr bwMode="auto">
          <a:xfrm>
            <a:off x="5065713" y="1887538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Rectangle 417"/>
          <p:cNvSpPr>
            <a:spLocks noChangeArrowheads="1"/>
          </p:cNvSpPr>
          <p:nvPr/>
        </p:nvSpPr>
        <p:spPr bwMode="auto">
          <a:xfrm>
            <a:off x="5075238" y="1865313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Rectangle 418"/>
          <p:cNvSpPr>
            <a:spLocks noChangeArrowheads="1"/>
          </p:cNvSpPr>
          <p:nvPr/>
        </p:nvSpPr>
        <p:spPr bwMode="auto">
          <a:xfrm>
            <a:off x="5075238" y="188753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Rectangle 419"/>
          <p:cNvSpPr>
            <a:spLocks noChangeArrowheads="1"/>
          </p:cNvSpPr>
          <p:nvPr/>
        </p:nvSpPr>
        <p:spPr bwMode="auto">
          <a:xfrm>
            <a:off x="6599238" y="186531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Rectangle 420"/>
          <p:cNvSpPr>
            <a:spLocks noChangeArrowheads="1"/>
          </p:cNvSpPr>
          <p:nvPr/>
        </p:nvSpPr>
        <p:spPr bwMode="auto">
          <a:xfrm>
            <a:off x="6580188" y="1865313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Rectangle 421"/>
          <p:cNvSpPr>
            <a:spLocks noChangeArrowheads="1"/>
          </p:cNvSpPr>
          <p:nvPr/>
        </p:nvSpPr>
        <p:spPr bwMode="auto">
          <a:xfrm>
            <a:off x="2133600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Rectangle 422"/>
          <p:cNvSpPr>
            <a:spLocks noChangeArrowheads="1"/>
          </p:cNvSpPr>
          <p:nvPr/>
        </p:nvSpPr>
        <p:spPr bwMode="auto">
          <a:xfrm>
            <a:off x="2152650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Rectangle 423"/>
          <p:cNvSpPr>
            <a:spLocks noChangeArrowheads="1"/>
          </p:cNvSpPr>
          <p:nvPr/>
        </p:nvSpPr>
        <p:spPr bwMode="auto">
          <a:xfrm>
            <a:off x="3513138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Rectangle 424"/>
          <p:cNvSpPr>
            <a:spLocks noChangeArrowheads="1"/>
          </p:cNvSpPr>
          <p:nvPr/>
        </p:nvSpPr>
        <p:spPr bwMode="auto">
          <a:xfrm>
            <a:off x="3533775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Rectangle 425"/>
          <p:cNvSpPr>
            <a:spLocks noChangeArrowheads="1"/>
          </p:cNvSpPr>
          <p:nvPr/>
        </p:nvSpPr>
        <p:spPr bwMode="auto">
          <a:xfrm>
            <a:off x="5045075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Rectangle 426"/>
          <p:cNvSpPr>
            <a:spLocks noChangeArrowheads="1"/>
          </p:cNvSpPr>
          <p:nvPr/>
        </p:nvSpPr>
        <p:spPr bwMode="auto">
          <a:xfrm>
            <a:off x="5065713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Rectangle 427"/>
          <p:cNvSpPr>
            <a:spLocks noChangeArrowheads="1"/>
          </p:cNvSpPr>
          <p:nvPr/>
        </p:nvSpPr>
        <p:spPr bwMode="auto">
          <a:xfrm>
            <a:off x="6580188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Rectangle 428"/>
          <p:cNvSpPr>
            <a:spLocks noChangeArrowheads="1"/>
          </p:cNvSpPr>
          <p:nvPr/>
        </p:nvSpPr>
        <p:spPr bwMode="auto">
          <a:xfrm>
            <a:off x="6599238" y="1898650"/>
            <a:ext cx="9525" cy="373063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Rectangle 429"/>
          <p:cNvSpPr>
            <a:spLocks noChangeArrowheads="1"/>
          </p:cNvSpPr>
          <p:nvPr/>
        </p:nvSpPr>
        <p:spPr bwMode="auto">
          <a:xfrm>
            <a:off x="2162175" y="2306638"/>
            <a:ext cx="13493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Rectangle 430"/>
          <p:cNvSpPr>
            <a:spLocks noChangeArrowheads="1"/>
          </p:cNvSpPr>
          <p:nvPr/>
        </p:nvSpPr>
        <p:spPr bwMode="auto">
          <a:xfrm>
            <a:off x="2779713" y="2355850"/>
            <a:ext cx="24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17" name="Rectangle 431"/>
          <p:cNvSpPr>
            <a:spLocks noChangeArrowheads="1"/>
          </p:cNvSpPr>
          <p:nvPr/>
        </p:nvSpPr>
        <p:spPr bwMode="auto">
          <a:xfrm>
            <a:off x="2162175" y="2601913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Rectangle 432"/>
          <p:cNvSpPr>
            <a:spLocks noChangeArrowheads="1"/>
          </p:cNvSpPr>
          <p:nvPr/>
        </p:nvSpPr>
        <p:spPr bwMode="auto">
          <a:xfrm>
            <a:off x="3543300" y="2306638"/>
            <a:ext cx="15017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Rectangle 433"/>
          <p:cNvSpPr>
            <a:spLocks noChangeArrowheads="1"/>
          </p:cNvSpPr>
          <p:nvPr/>
        </p:nvSpPr>
        <p:spPr bwMode="auto">
          <a:xfrm>
            <a:off x="4238625" y="2355850"/>
            <a:ext cx="24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0" name="Rectangle 434"/>
          <p:cNvSpPr>
            <a:spLocks noChangeArrowheads="1"/>
          </p:cNvSpPr>
          <p:nvPr/>
        </p:nvSpPr>
        <p:spPr bwMode="auto">
          <a:xfrm>
            <a:off x="3543300" y="2601913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Rectangle 435"/>
          <p:cNvSpPr>
            <a:spLocks noChangeArrowheads="1"/>
          </p:cNvSpPr>
          <p:nvPr/>
        </p:nvSpPr>
        <p:spPr bwMode="auto">
          <a:xfrm>
            <a:off x="5075238" y="2306638"/>
            <a:ext cx="1503362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Rectangle 436"/>
          <p:cNvSpPr>
            <a:spLocks noChangeArrowheads="1"/>
          </p:cNvSpPr>
          <p:nvPr/>
        </p:nvSpPr>
        <p:spPr bwMode="auto">
          <a:xfrm>
            <a:off x="5713413" y="2355850"/>
            <a:ext cx="24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3" name="Rectangle 437"/>
          <p:cNvSpPr>
            <a:spLocks noChangeArrowheads="1"/>
          </p:cNvSpPr>
          <p:nvPr/>
        </p:nvSpPr>
        <p:spPr bwMode="auto">
          <a:xfrm>
            <a:off x="5837238" y="2355850"/>
            <a:ext cx="2476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24" name="Rectangle 438"/>
          <p:cNvSpPr>
            <a:spLocks noChangeArrowheads="1"/>
          </p:cNvSpPr>
          <p:nvPr/>
        </p:nvSpPr>
        <p:spPr bwMode="auto">
          <a:xfrm>
            <a:off x="5075238" y="2601913"/>
            <a:ext cx="1503362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Rectangle 439"/>
          <p:cNvSpPr>
            <a:spLocks noChangeArrowheads="1"/>
          </p:cNvSpPr>
          <p:nvPr/>
        </p:nvSpPr>
        <p:spPr bwMode="auto">
          <a:xfrm>
            <a:off x="2152650" y="227330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Rectangle 440"/>
          <p:cNvSpPr>
            <a:spLocks noChangeArrowheads="1"/>
          </p:cNvSpPr>
          <p:nvPr/>
        </p:nvSpPr>
        <p:spPr bwMode="auto">
          <a:xfrm>
            <a:off x="2133600" y="227330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Rectangle 441"/>
          <p:cNvSpPr>
            <a:spLocks noChangeArrowheads="1"/>
          </p:cNvSpPr>
          <p:nvPr/>
        </p:nvSpPr>
        <p:spPr bwMode="auto">
          <a:xfrm>
            <a:off x="2162175" y="2273300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Rectangle 442"/>
          <p:cNvSpPr>
            <a:spLocks noChangeArrowheads="1"/>
          </p:cNvSpPr>
          <p:nvPr/>
        </p:nvSpPr>
        <p:spPr bwMode="auto">
          <a:xfrm>
            <a:off x="2162175" y="2295525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Rectangle 443"/>
          <p:cNvSpPr>
            <a:spLocks noChangeArrowheads="1"/>
          </p:cNvSpPr>
          <p:nvPr/>
        </p:nvSpPr>
        <p:spPr bwMode="auto">
          <a:xfrm>
            <a:off x="3513138" y="2273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Rectangle 444"/>
          <p:cNvSpPr>
            <a:spLocks noChangeArrowheads="1"/>
          </p:cNvSpPr>
          <p:nvPr/>
        </p:nvSpPr>
        <p:spPr bwMode="auto">
          <a:xfrm>
            <a:off x="3513138" y="22955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Rectangle 445"/>
          <p:cNvSpPr>
            <a:spLocks noChangeArrowheads="1"/>
          </p:cNvSpPr>
          <p:nvPr/>
        </p:nvSpPr>
        <p:spPr bwMode="auto">
          <a:xfrm>
            <a:off x="3533775" y="2273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Rectangle 446"/>
          <p:cNvSpPr>
            <a:spLocks noChangeArrowheads="1"/>
          </p:cNvSpPr>
          <p:nvPr/>
        </p:nvSpPr>
        <p:spPr bwMode="auto">
          <a:xfrm>
            <a:off x="3533775" y="22955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Rectangle 447"/>
          <p:cNvSpPr>
            <a:spLocks noChangeArrowheads="1"/>
          </p:cNvSpPr>
          <p:nvPr/>
        </p:nvSpPr>
        <p:spPr bwMode="auto">
          <a:xfrm>
            <a:off x="3543300" y="2273300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Rectangle 448"/>
          <p:cNvSpPr>
            <a:spLocks noChangeArrowheads="1"/>
          </p:cNvSpPr>
          <p:nvPr/>
        </p:nvSpPr>
        <p:spPr bwMode="auto">
          <a:xfrm>
            <a:off x="3543300" y="2295525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Rectangle 449"/>
          <p:cNvSpPr>
            <a:spLocks noChangeArrowheads="1"/>
          </p:cNvSpPr>
          <p:nvPr/>
        </p:nvSpPr>
        <p:spPr bwMode="auto">
          <a:xfrm>
            <a:off x="5045075" y="2273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Rectangle 450"/>
          <p:cNvSpPr>
            <a:spLocks noChangeArrowheads="1"/>
          </p:cNvSpPr>
          <p:nvPr/>
        </p:nvSpPr>
        <p:spPr bwMode="auto">
          <a:xfrm>
            <a:off x="5045075" y="22955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Rectangle 451"/>
          <p:cNvSpPr>
            <a:spLocks noChangeArrowheads="1"/>
          </p:cNvSpPr>
          <p:nvPr/>
        </p:nvSpPr>
        <p:spPr bwMode="auto">
          <a:xfrm>
            <a:off x="5065713" y="22733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Rectangle 452"/>
          <p:cNvSpPr>
            <a:spLocks noChangeArrowheads="1"/>
          </p:cNvSpPr>
          <p:nvPr/>
        </p:nvSpPr>
        <p:spPr bwMode="auto">
          <a:xfrm>
            <a:off x="5065713" y="229552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Rectangle 453"/>
          <p:cNvSpPr>
            <a:spLocks noChangeArrowheads="1"/>
          </p:cNvSpPr>
          <p:nvPr/>
        </p:nvSpPr>
        <p:spPr bwMode="auto">
          <a:xfrm>
            <a:off x="5075238" y="2273300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Rectangle 454"/>
          <p:cNvSpPr>
            <a:spLocks noChangeArrowheads="1"/>
          </p:cNvSpPr>
          <p:nvPr/>
        </p:nvSpPr>
        <p:spPr bwMode="auto">
          <a:xfrm>
            <a:off x="5075238" y="2295525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Rectangle 455"/>
          <p:cNvSpPr>
            <a:spLocks noChangeArrowheads="1"/>
          </p:cNvSpPr>
          <p:nvPr/>
        </p:nvSpPr>
        <p:spPr bwMode="auto">
          <a:xfrm>
            <a:off x="6599238" y="227330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Rectangle 456"/>
          <p:cNvSpPr>
            <a:spLocks noChangeArrowheads="1"/>
          </p:cNvSpPr>
          <p:nvPr/>
        </p:nvSpPr>
        <p:spPr bwMode="auto">
          <a:xfrm>
            <a:off x="6580188" y="227330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Rectangle 457"/>
          <p:cNvSpPr>
            <a:spLocks noChangeArrowheads="1"/>
          </p:cNvSpPr>
          <p:nvPr/>
        </p:nvSpPr>
        <p:spPr bwMode="auto">
          <a:xfrm>
            <a:off x="2133600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Rectangle 458"/>
          <p:cNvSpPr>
            <a:spLocks noChangeArrowheads="1"/>
          </p:cNvSpPr>
          <p:nvPr/>
        </p:nvSpPr>
        <p:spPr bwMode="auto">
          <a:xfrm>
            <a:off x="2152650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Rectangle 459"/>
          <p:cNvSpPr>
            <a:spLocks noChangeArrowheads="1"/>
          </p:cNvSpPr>
          <p:nvPr/>
        </p:nvSpPr>
        <p:spPr bwMode="auto">
          <a:xfrm>
            <a:off x="3513138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Rectangle 460"/>
          <p:cNvSpPr>
            <a:spLocks noChangeArrowheads="1"/>
          </p:cNvSpPr>
          <p:nvPr/>
        </p:nvSpPr>
        <p:spPr bwMode="auto">
          <a:xfrm>
            <a:off x="3533775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Rectangle 461"/>
          <p:cNvSpPr>
            <a:spLocks noChangeArrowheads="1"/>
          </p:cNvSpPr>
          <p:nvPr/>
        </p:nvSpPr>
        <p:spPr bwMode="auto">
          <a:xfrm>
            <a:off x="5045075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Rectangle 462"/>
          <p:cNvSpPr>
            <a:spLocks noChangeArrowheads="1"/>
          </p:cNvSpPr>
          <p:nvPr/>
        </p:nvSpPr>
        <p:spPr bwMode="auto">
          <a:xfrm>
            <a:off x="5065713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Rectangle 463"/>
          <p:cNvSpPr>
            <a:spLocks noChangeArrowheads="1"/>
          </p:cNvSpPr>
          <p:nvPr/>
        </p:nvSpPr>
        <p:spPr bwMode="auto">
          <a:xfrm>
            <a:off x="6580188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Rectangle 464"/>
          <p:cNvSpPr>
            <a:spLocks noChangeArrowheads="1"/>
          </p:cNvSpPr>
          <p:nvPr/>
        </p:nvSpPr>
        <p:spPr bwMode="auto">
          <a:xfrm>
            <a:off x="6599238" y="2306638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Rectangle 465"/>
          <p:cNvSpPr>
            <a:spLocks noChangeArrowheads="1"/>
          </p:cNvSpPr>
          <p:nvPr/>
        </p:nvSpPr>
        <p:spPr bwMode="auto">
          <a:xfrm>
            <a:off x="2162175" y="2716213"/>
            <a:ext cx="13493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Rectangle 466"/>
          <p:cNvSpPr>
            <a:spLocks noChangeArrowheads="1"/>
          </p:cNvSpPr>
          <p:nvPr/>
        </p:nvSpPr>
        <p:spPr bwMode="auto">
          <a:xfrm>
            <a:off x="2779713" y="2763838"/>
            <a:ext cx="247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4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3" name="Rectangle 467"/>
          <p:cNvSpPr>
            <a:spLocks noChangeArrowheads="1"/>
          </p:cNvSpPr>
          <p:nvPr/>
        </p:nvSpPr>
        <p:spPr bwMode="auto">
          <a:xfrm>
            <a:off x="2162175" y="3011488"/>
            <a:ext cx="13493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Rectangle 468"/>
          <p:cNvSpPr>
            <a:spLocks noChangeArrowheads="1"/>
          </p:cNvSpPr>
          <p:nvPr/>
        </p:nvSpPr>
        <p:spPr bwMode="auto">
          <a:xfrm>
            <a:off x="3543300" y="2716213"/>
            <a:ext cx="1501775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Rectangle 469"/>
          <p:cNvSpPr>
            <a:spLocks noChangeArrowheads="1"/>
          </p:cNvSpPr>
          <p:nvPr/>
        </p:nvSpPr>
        <p:spPr bwMode="auto">
          <a:xfrm>
            <a:off x="4238625" y="2763838"/>
            <a:ext cx="247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3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6" name="Rectangle 470"/>
          <p:cNvSpPr>
            <a:spLocks noChangeArrowheads="1"/>
          </p:cNvSpPr>
          <p:nvPr/>
        </p:nvSpPr>
        <p:spPr bwMode="auto">
          <a:xfrm>
            <a:off x="3543300" y="3011488"/>
            <a:ext cx="1501775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Rectangle 471"/>
          <p:cNvSpPr>
            <a:spLocks noChangeArrowheads="1"/>
          </p:cNvSpPr>
          <p:nvPr/>
        </p:nvSpPr>
        <p:spPr bwMode="auto">
          <a:xfrm>
            <a:off x="5075238" y="2716213"/>
            <a:ext cx="1503362" cy="2952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Rectangle 472"/>
          <p:cNvSpPr>
            <a:spLocks noChangeArrowheads="1"/>
          </p:cNvSpPr>
          <p:nvPr/>
        </p:nvSpPr>
        <p:spPr bwMode="auto">
          <a:xfrm>
            <a:off x="5713413" y="2763838"/>
            <a:ext cx="247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1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9" name="Rectangle 473"/>
          <p:cNvSpPr>
            <a:spLocks noChangeArrowheads="1"/>
          </p:cNvSpPr>
          <p:nvPr/>
        </p:nvSpPr>
        <p:spPr bwMode="auto">
          <a:xfrm>
            <a:off x="5837238" y="2763838"/>
            <a:ext cx="247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0" name="Rectangle 474"/>
          <p:cNvSpPr>
            <a:spLocks noChangeArrowheads="1"/>
          </p:cNvSpPr>
          <p:nvPr/>
        </p:nvSpPr>
        <p:spPr bwMode="auto">
          <a:xfrm>
            <a:off x="5075238" y="3011488"/>
            <a:ext cx="1503362" cy="7937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Rectangle 475"/>
          <p:cNvSpPr>
            <a:spLocks noChangeArrowheads="1"/>
          </p:cNvSpPr>
          <p:nvPr/>
        </p:nvSpPr>
        <p:spPr bwMode="auto">
          <a:xfrm>
            <a:off x="2152650" y="26828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Rectangle 476"/>
          <p:cNvSpPr>
            <a:spLocks noChangeArrowheads="1"/>
          </p:cNvSpPr>
          <p:nvPr/>
        </p:nvSpPr>
        <p:spPr bwMode="auto">
          <a:xfrm>
            <a:off x="2133600" y="26828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Rectangle 477"/>
          <p:cNvSpPr>
            <a:spLocks noChangeArrowheads="1"/>
          </p:cNvSpPr>
          <p:nvPr/>
        </p:nvSpPr>
        <p:spPr bwMode="auto">
          <a:xfrm>
            <a:off x="2162175" y="2682875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Rectangle 478"/>
          <p:cNvSpPr>
            <a:spLocks noChangeArrowheads="1"/>
          </p:cNvSpPr>
          <p:nvPr/>
        </p:nvSpPr>
        <p:spPr bwMode="auto">
          <a:xfrm>
            <a:off x="2162175" y="2705100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Rectangle 479"/>
          <p:cNvSpPr>
            <a:spLocks noChangeArrowheads="1"/>
          </p:cNvSpPr>
          <p:nvPr/>
        </p:nvSpPr>
        <p:spPr bwMode="auto">
          <a:xfrm>
            <a:off x="3513138" y="26828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Rectangle 480"/>
          <p:cNvSpPr>
            <a:spLocks noChangeArrowheads="1"/>
          </p:cNvSpPr>
          <p:nvPr/>
        </p:nvSpPr>
        <p:spPr bwMode="auto">
          <a:xfrm>
            <a:off x="3513138" y="2705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Rectangle 481"/>
          <p:cNvSpPr>
            <a:spLocks noChangeArrowheads="1"/>
          </p:cNvSpPr>
          <p:nvPr/>
        </p:nvSpPr>
        <p:spPr bwMode="auto">
          <a:xfrm>
            <a:off x="3533775" y="26828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Rectangle 482"/>
          <p:cNvSpPr>
            <a:spLocks noChangeArrowheads="1"/>
          </p:cNvSpPr>
          <p:nvPr/>
        </p:nvSpPr>
        <p:spPr bwMode="auto">
          <a:xfrm>
            <a:off x="3533775" y="2705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Rectangle 483"/>
          <p:cNvSpPr>
            <a:spLocks noChangeArrowheads="1"/>
          </p:cNvSpPr>
          <p:nvPr/>
        </p:nvSpPr>
        <p:spPr bwMode="auto">
          <a:xfrm>
            <a:off x="3543300" y="2682875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Rectangle 484"/>
          <p:cNvSpPr>
            <a:spLocks noChangeArrowheads="1"/>
          </p:cNvSpPr>
          <p:nvPr/>
        </p:nvSpPr>
        <p:spPr bwMode="auto">
          <a:xfrm>
            <a:off x="3543300" y="2705100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Rectangle 485"/>
          <p:cNvSpPr>
            <a:spLocks noChangeArrowheads="1"/>
          </p:cNvSpPr>
          <p:nvPr/>
        </p:nvSpPr>
        <p:spPr bwMode="auto">
          <a:xfrm>
            <a:off x="5045075" y="26828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Rectangle 486"/>
          <p:cNvSpPr>
            <a:spLocks noChangeArrowheads="1"/>
          </p:cNvSpPr>
          <p:nvPr/>
        </p:nvSpPr>
        <p:spPr bwMode="auto">
          <a:xfrm>
            <a:off x="5045075" y="2705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Rectangle 487"/>
          <p:cNvSpPr>
            <a:spLocks noChangeArrowheads="1"/>
          </p:cNvSpPr>
          <p:nvPr/>
        </p:nvSpPr>
        <p:spPr bwMode="auto">
          <a:xfrm>
            <a:off x="5065713" y="2682875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Rectangle 488"/>
          <p:cNvSpPr>
            <a:spLocks noChangeArrowheads="1"/>
          </p:cNvSpPr>
          <p:nvPr/>
        </p:nvSpPr>
        <p:spPr bwMode="auto">
          <a:xfrm>
            <a:off x="5065713" y="270510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Rectangle 489"/>
          <p:cNvSpPr>
            <a:spLocks noChangeArrowheads="1"/>
          </p:cNvSpPr>
          <p:nvPr/>
        </p:nvSpPr>
        <p:spPr bwMode="auto">
          <a:xfrm>
            <a:off x="5075238" y="2682875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Rectangle 490"/>
          <p:cNvSpPr>
            <a:spLocks noChangeArrowheads="1"/>
          </p:cNvSpPr>
          <p:nvPr/>
        </p:nvSpPr>
        <p:spPr bwMode="auto">
          <a:xfrm>
            <a:off x="5075238" y="2705100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Rectangle 491"/>
          <p:cNvSpPr>
            <a:spLocks noChangeArrowheads="1"/>
          </p:cNvSpPr>
          <p:nvPr/>
        </p:nvSpPr>
        <p:spPr bwMode="auto">
          <a:xfrm>
            <a:off x="6599238" y="26828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Rectangle 492"/>
          <p:cNvSpPr>
            <a:spLocks noChangeArrowheads="1"/>
          </p:cNvSpPr>
          <p:nvPr/>
        </p:nvSpPr>
        <p:spPr bwMode="auto">
          <a:xfrm>
            <a:off x="6580188" y="2682875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Rectangle 493"/>
          <p:cNvSpPr>
            <a:spLocks noChangeArrowheads="1"/>
          </p:cNvSpPr>
          <p:nvPr/>
        </p:nvSpPr>
        <p:spPr bwMode="auto">
          <a:xfrm>
            <a:off x="2133600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Rectangle 494"/>
          <p:cNvSpPr>
            <a:spLocks noChangeArrowheads="1"/>
          </p:cNvSpPr>
          <p:nvPr/>
        </p:nvSpPr>
        <p:spPr bwMode="auto">
          <a:xfrm>
            <a:off x="2152650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Rectangle 495"/>
          <p:cNvSpPr>
            <a:spLocks noChangeArrowheads="1"/>
          </p:cNvSpPr>
          <p:nvPr/>
        </p:nvSpPr>
        <p:spPr bwMode="auto">
          <a:xfrm>
            <a:off x="2133600" y="309245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Rectangle 496"/>
          <p:cNvSpPr>
            <a:spLocks noChangeArrowheads="1"/>
          </p:cNvSpPr>
          <p:nvPr/>
        </p:nvSpPr>
        <p:spPr bwMode="auto">
          <a:xfrm>
            <a:off x="2133600" y="3113088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Rectangle 497"/>
          <p:cNvSpPr>
            <a:spLocks noChangeArrowheads="1"/>
          </p:cNvSpPr>
          <p:nvPr/>
        </p:nvSpPr>
        <p:spPr bwMode="auto">
          <a:xfrm>
            <a:off x="2152650" y="30924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Rectangle 498"/>
          <p:cNvSpPr>
            <a:spLocks noChangeArrowheads="1"/>
          </p:cNvSpPr>
          <p:nvPr/>
        </p:nvSpPr>
        <p:spPr bwMode="auto">
          <a:xfrm>
            <a:off x="2152650" y="30924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Rectangle 499"/>
          <p:cNvSpPr>
            <a:spLocks noChangeArrowheads="1"/>
          </p:cNvSpPr>
          <p:nvPr/>
        </p:nvSpPr>
        <p:spPr bwMode="auto">
          <a:xfrm>
            <a:off x="2162175" y="3092450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Rectangle 500"/>
          <p:cNvSpPr>
            <a:spLocks noChangeArrowheads="1"/>
          </p:cNvSpPr>
          <p:nvPr/>
        </p:nvSpPr>
        <p:spPr bwMode="auto">
          <a:xfrm>
            <a:off x="2162175" y="3113088"/>
            <a:ext cx="13493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Rectangle 501"/>
          <p:cNvSpPr>
            <a:spLocks noChangeArrowheads="1"/>
          </p:cNvSpPr>
          <p:nvPr/>
        </p:nvSpPr>
        <p:spPr bwMode="auto">
          <a:xfrm>
            <a:off x="3513138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Rectangle 502"/>
          <p:cNvSpPr>
            <a:spLocks noChangeArrowheads="1"/>
          </p:cNvSpPr>
          <p:nvPr/>
        </p:nvSpPr>
        <p:spPr bwMode="auto">
          <a:xfrm>
            <a:off x="3533775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Rectangle 503"/>
          <p:cNvSpPr>
            <a:spLocks noChangeArrowheads="1"/>
          </p:cNvSpPr>
          <p:nvPr/>
        </p:nvSpPr>
        <p:spPr bwMode="auto">
          <a:xfrm>
            <a:off x="3513138" y="3092450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Rectangle 504"/>
          <p:cNvSpPr>
            <a:spLocks noChangeArrowheads="1"/>
          </p:cNvSpPr>
          <p:nvPr/>
        </p:nvSpPr>
        <p:spPr bwMode="auto">
          <a:xfrm>
            <a:off x="3513138" y="3113088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Rectangle 505"/>
          <p:cNvSpPr>
            <a:spLocks noChangeArrowheads="1"/>
          </p:cNvSpPr>
          <p:nvPr/>
        </p:nvSpPr>
        <p:spPr bwMode="auto">
          <a:xfrm>
            <a:off x="3543300" y="3092450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Rectangle 506"/>
          <p:cNvSpPr>
            <a:spLocks noChangeArrowheads="1"/>
          </p:cNvSpPr>
          <p:nvPr/>
        </p:nvSpPr>
        <p:spPr bwMode="auto">
          <a:xfrm>
            <a:off x="3543300" y="3113088"/>
            <a:ext cx="150177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Rectangle 507"/>
          <p:cNvSpPr>
            <a:spLocks noChangeArrowheads="1"/>
          </p:cNvSpPr>
          <p:nvPr/>
        </p:nvSpPr>
        <p:spPr bwMode="auto">
          <a:xfrm>
            <a:off x="5045075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Rectangle 508"/>
          <p:cNvSpPr>
            <a:spLocks noChangeArrowheads="1"/>
          </p:cNvSpPr>
          <p:nvPr/>
        </p:nvSpPr>
        <p:spPr bwMode="auto">
          <a:xfrm>
            <a:off x="5065713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Rectangle 509"/>
          <p:cNvSpPr>
            <a:spLocks noChangeArrowheads="1"/>
          </p:cNvSpPr>
          <p:nvPr/>
        </p:nvSpPr>
        <p:spPr bwMode="auto">
          <a:xfrm>
            <a:off x="5045075" y="3092450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Rectangle 510"/>
          <p:cNvSpPr>
            <a:spLocks noChangeArrowheads="1"/>
          </p:cNvSpPr>
          <p:nvPr/>
        </p:nvSpPr>
        <p:spPr bwMode="auto">
          <a:xfrm>
            <a:off x="5045075" y="3113088"/>
            <a:ext cx="30163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Rectangle 511"/>
          <p:cNvSpPr>
            <a:spLocks noChangeArrowheads="1"/>
          </p:cNvSpPr>
          <p:nvPr/>
        </p:nvSpPr>
        <p:spPr bwMode="auto">
          <a:xfrm>
            <a:off x="5075238" y="3092450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Rectangle 512"/>
          <p:cNvSpPr>
            <a:spLocks noChangeArrowheads="1"/>
          </p:cNvSpPr>
          <p:nvPr/>
        </p:nvSpPr>
        <p:spPr bwMode="auto">
          <a:xfrm>
            <a:off x="5075238" y="3113088"/>
            <a:ext cx="15033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Rectangle 513"/>
          <p:cNvSpPr>
            <a:spLocks noChangeArrowheads="1"/>
          </p:cNvSpPr>
          <p:nvPr/>
        </p:nvSpPr>
        <p:spPr bwMode="auto">
          <a:xfrm>
            <a:off x="6580188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Rectangle 514"/>
          <p:cNvSpPr>
            <a:spLocks noChangeArrowheads="1"/>
          </p:cNvSpPr>
          <p:nvPr/>
        </p:nvSpPr>
        <p:spPr bwMode="auto">
          <a:xfrm>
            <a:off x="6599238" y="2716213"/>
            <a:ext cx="9525" cy="3746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Rectangle 515"/>
          <p:cNvSpPr>
            <a:spLocks noChangeArrowheads="1"/>
          </p:cNvSpPr>
          <p:nvPr/>
        </p:nvSpPr>
        <p:spPr bwMode="auto">
          <a:xfrm>
            <a:off x="6599238" y="3092450"/>
            <a:ext cx="9525" cy="3175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Rectangle 516"/>
          <p:cNvSpPr>
            <a:spLocks noChangeArrowheads="1"/>
          </p:cNvSpPr>
          <p:nvPr/>
        </p:nvSpPr>
        <p:spPr bwMode="auto">
          <a:xfrm>
            <a:off x="6580188" y="3113088"/>
            <a:ext cx="30162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Rectangle 517"/>
          <p:cNvSpPr>
            <a:spLocks noChangeArrowheads="1"/>
          </p:cNvSpPr>
          <p:nvPr/>
        </p:nvSpPr>
        <p:spPr bwMode="auto">
          <a:xfrm>
            <a:off x="6580188" y="30924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Rectangle 518"/>
          <p:cNvSpPr>
            <a:spLocks noChangeArrowheads="1"/>
          </p:cNvSpPr>
          <p:nvPr/>
        </p:nvSpPr>
        <p:spPr bwMode="auto">
          <a:xfrm>
            <a:off x="6580188" y="3092450"/>
            <a:ext cx="9525" cy="95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Rectangle 519"/>
          <p:cNvSpPr>
            <a:spLocks noChangeArrowheads="1"/>
          </p:cNvSpPr>
          <p:nvPr/>
        </p:nvSpPr>
        <p:spPr bwMode="auto">
          <a:xfrm>
            <a:off x="2135188" y="3127375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">
                <a:solidFill>
                  <a:srgbClr val="01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6" name="Rectangle 520"/>
          <p:cNvSpPr>
            <a:spLocks noChangeArrowheads="1"/>
          </p:cNvSpPr>
          <p:nvPr/>
        </p:nvSpPr>
        <p:spPr bwMode="auto">
          <a:xfrm>
            <a:off x="2290763" y="3408363"/>
            <a:ext cx="4422775" cy="1038225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Rectangle 521"/>
          <p:cNvSpPr>
            <a:spLocks noChangeArrowheads="1"/>
          </p:cNvSpPr>
          <p:nvPr/>
        </p:nvSpPr>
        <p:spPr bwMode="auto">
          <a:xfrm>
            <a:off x="2214563" y="3332163"/>
            <a:ext cx="4422775" cy="1038225"/>
          </a:xfrm>
          <a:prstGeom prst="rect">
            <a:avLst/>
          </a:prstGeom>
          <a:solidFill>
            <a:srgbClr val="FDD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Line 522"/>
          <p:cNvSpPr>
            <a:spLocks noChangeShapeType="1"/>
          </p:cNvSpPr>
          <p:nvPr/>
        </p:nvSpPr>
        <p:spPr bwMode="auto">
          <a:xfrm>
            <a:off x="2703513" y="3654425"/>
            <a:ext cx="2349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Line 523"/>
          <p:cNvSpPr>
            <a:spLocks noChangeShapeType="1"/>
          </p:cNvSpPr>
          <p:nvPr/>
        </p:nvSpPr>
        <p:spPr bwMode="auto">
          <a:xfrm>
            <a:off x="3343275" y="3865563"/>
            <a:ext cx="115093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Line 524"/>
          <p:cNvSpPr>
            <a:spLocks noChangeShapeType="1"/>
          </p:cNvSpPr>
          <p:nvPr/>
        </p:nvSpPr>
        <p:spPr bwMode="auto">
          <a:xfrm>
            <a:off x="5056188" y="3865563"/>
            <a:ext cx="39211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Rectangle 525"/>
          <p:cNvSpPr>
            <a:spLocks noChangeArrowheads="1"/>
          </p:cNvSpPr>
          <p:nvPr/>
        </p:nvSpPr>
        <p:spPr bwMode="auto">
          <a:xfrm>
            <a:off x="2282825" y="3608388"/>
            <a:ext cx="3095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2" name="Rectangle 526"/>
          <p:cNvSpPr>
            <a:spLocks noChangeArrowheads="1"/>
          </p:cNvSpPr>
          <p:nvPr/>
        </p:nvSpPr>
        <p:spPr bwMode="auto">
          <a:xfrm>
            <a:off x="2386013" y="3608388"/>
            <a:ext cx="3095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3" name="Rectangle 527"/>
          <p:cNvSpPr>
            <a:spLocks noChangeArrowheads="1"/>
          </p:cNvSpPr>
          <p:nvPr/>
        </p:nvSpPr>
        <p:spPr bwMode="auto">
          <a:xfrm>
            <a:off x="2489200" y="3608388"/>
            <a:ext cx="3095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4" name="Rectangle 528"/>
          <p:cNvSpPr>
            <a:spLocks noChangeArrowheads="1"/>
          </p:cNvSpPr>
          <p:nvPr/>
        </p:nvSpPr>
        <p:spPr bwMode="auto">
          <a:xfrm>
            <a:off x="2592388" y="3608388"/>
            <a:ext cx="3095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5" name="Rectangle 529"/>
          <p:cNvSpPr>
            <a:spLocks noChangeArrowheads="1"/>
          </p:cNvSpPr>
          <p:nvPr/>
        </p:nvSpPr>
        <p:spPr bwMode="auto">
          <a:xfrm>
            <a:off x="3038475" y="3608388"/>
            <a:ext cx="4397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6" name="Rectangle 530"/>
          <p:cNvSpPr>
            <a:spLocks noChangeArrowheads="1"/>
          </p:cNvSpPr>
          <p:nvPr/>
        </p:nvSpPr>
        <p:spPr bwMode="auto">
          <a:xfrm>
            <a:off x="4591050" y="3608388"/>
            <a:ext cx="43973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7" name="Rectangle 531"/>
          <p:cNvSpPr>
            <a:spLocks noChangeArrowheads="1"/>
          </p:cNvSpPr>
          <p:nvPr/>
        </p:nvSpPr>
        <p:spPr bwMode="auto">
          <a:xfrm>
            <a:off x="4900613" y="3608388"/>
            <a:ext cx="3095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8" name="Rectangle 532"/>
          <p:cNvSpPr>
            <a:spLocks noChangeArrowheads="1"/>
          </p:cNvSpPr>
          <p:nvPr/>
        </p:nvSpPr>
        <p:spPr bwMode="auto">
          <a:xfrm>
            <a:off x="5057775" y="3349625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9" name="Rectangle 533"/>
          <p:cNvSpPr>
            <a:spLocks noChangeArrowheads="1"/>
          </p:cNvSpPr>
          <p:nvPr/>
        </p:nvSpPr>
        <p:spPr bwMode="auto">
          <a:xfrm>
            <a:off x="5264150" y="3349625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0" name="Rectangle 534"/>
          <p:cNvSpPr>
            <a:spLocks noChangeArrowheads="1"/>
          </p:cNvSpPr>
          <p:nvPr/>
        </p:nvSpPr>
        <p:spPr bwMode="auto">
          <a:xfrm>
            <a:off x="5076825" y="3922713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1" name="Rectangle 535"/>
          <p:cNvSpPr>
            <a:spLocks noChangeArrowheads="1"/>
          </p:cNvSpPr>
          <p:nvPr/>
        </p:nvSpPr>
        <p:spPr bwMode="auto">
          <a:xfrm>
            <a:off x="5283200" y="3922713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5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2" name="Rectangle 536"/>
          <p:cNvSpPr>
            <a:spLocks noChangeArrowheads="1"/>
          </p:cNvSpPr>
          <p:nvPr/>
        </p:nvSpPr>
        <p:spPr bwMode="auto">
          <a:xfrm>
            <a:off x="2668588" y="3608388"/>
            <a:ext cx="4349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3" name="Rectangle 537"/>
          <p:cNvSpPr>
            <a:spLocks noChangeArrowheads="1"/>
          </p:cNvSpPr>
          <p:nvPr/>
        </p:nvSpPr>
        <p:spPr bwMode="auto">
          <a:xfrm>
            <a:off x="3756025" y="3349625"/>
            <a:ext cx="296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 i="1">
                <a:solidFill>
                  <a:srgbClr val="00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4" name="Rectangle 538"/>
          <p:cNvSpPr>
            <a:spLocks noChangeArrowheads="1"/>
          </p:cNvSpPr>
          <p:nvPr/>
        </p:nvSpPr>
        <p:spPr bwMode="auto">
          <a:xfrm>
            <a:off x="4200525" y="3349625"/>
            <a:ext cx="4349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 i="1">
                <a:solidFill>
                  <a:srgbClr val="000000"/>
                </a:solidFill>
              </a:rPr>
              <a:t>X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5" name="Rectangle 539"/>
          <p:cNvSpPr>
            <a:spLocks noChangeArrowheads="1"/>
          </p:cNvSpPr>
          <p:nvPr/>
        </p:nvSpPr>
        <p:spPr bwMode="auto">
          <a:xfrm>
            <a:off x="3827463" y="3922713"/>
            <a:ext cx="3889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 i="1">
                <a:solidFill>
                  <a:srgbClr val="000000"/>
                </a:solidFill>
              </a:rPr>
              <a:t>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6" name="Rectangle 540"/>
          <p:cNvSpPr>
            <a:spLocks noChangeArrowheads="1"/>
          </p:cNvSpPr>
          <p:nvPr/>
        </p:nvSpPr>
        <p:spPr bwMode="auto">
          <a:xfrm>
            <a:off x="4030663" y="3533775"/>
            <a:ext cx="88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1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</a:t>
            </a:r>
          </a:p>
        </p:txBody>
      </p:sp>
      <p:sp>
        <p:nvSpPr>
          <p:cNvPr id="527" name="Rectangle 541"/>
          <p:cNvSpPr>
            <a:spLocks noChangeArrowheads="1"/>
          </p:cNvSpPr>
          <p:nvPr/>
        </p:nvSpPr>
        <p:spPr bwMode="auto">
          <a:xfrm>
            <a:off x="3363913" y="3416300"/>
            <a:ext cx="2444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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8" name="Rectangle 542"/>
          <p:cNvSpPr>
            <a:spLocks noChangeArrowheads="1"/>
          </p:cNvSpPr>
          <p:nvPr/>
        </p:nvSpPr>
        <p:spPr bwMode="auto">
          <a:xfrm>
            <a:off x="5554663" y="3649663"/>
            <a:ext cx="4095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29" name="Rectangle 543"/>
          <p:cNvSpPr>
            <a:spLocks noChangeArrowheads="1"/>
          </p:cNvSpPr>
          <p:nvPr/>
        </p:nvSpPr>
        <p:spPr bwMode="auto">
          <a:xfrm>
            <a:off x="5853113" y="3608388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0" name="Rectangle 544"/>
          <p:cNvSpPr>
            <a:spLocks noChangeArrowheads="1"/>
          </p:cNvSpPr>
          <p:nvPr/>
        </p:nvSpPr>
        <p:spPr bwMode="auto">
          <a:xfrm>
            <a:off x="6119813" y="3608388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0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1" name="Rectangle 545"/>
          <p:cNvSpPr>
            <a:spLocks noChangeArrowheads="1"/>
          </p:cNvSpPr>
          <p:nvPr/>
        </p:nvSpPr>
        <p:spPr bwMode="auto">
          <a:xfrm>
            <a:off x="6326188" y="3608388"/>
            <a:ext cx="412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8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2" name="Rectangle 546"/>
          <p:cNvSpPr>
            <a:spLocks noChangeArrowheads="1"/>
          </p:cNvSpPr>
          <p:nvPr/>
        </p:nvSpPr>
        <p:spPr bwMode="auto">
          <a:xfrm>
            <a:off x="6042025" y="3608388"/>
            <a:ext cx="3095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300">
                <a:solidFill>
                  <a:srgbClr val="000000"/>
                </a:solidFill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4" name="Rectangle 549"/>
          <p:cNvSpPr>
            <a:spLocks noChangeArrowheads="1"/>
          </p:cNvSpPr>
          <p:nvPr/>
        </p:nvSpPr>
        <p:spPr bwMode="auto">
          <a:xfrm>
            <a:off x="2247900" y="3392488"/>
            <a:ext cx="4384675" cy="977900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5" name="Rectangle 290"/>
          <p:cNvSpPr>
            <a:spLocks noChangeArrowheads="1"/>
          </p:cNvSpPr>
          <p:nvPr/>
        </p:nvSpPr>
        <p:spPr bwMode="auto">
          <a:xfrm>
            <a:off x="5665788" y="754063"/>
            <a:ext cx="84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6" name="Rectangle 279"/>
          <p:cNvSpPr>
            <a:spLocks noChangeArrowheads="1"/>
          </p:cNvSpPr>
          <p:nvPr/>
        </p:nvSpPr>
        <p:spPr bwMode="auto">
          <a:xfrm>
            <a:off x="4071938" y="7191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q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7" name="Rectangle 287"/>
          <p:cNvSpPr>
            <a:spLocks noChangeArrowheads="1"/>
          </p:cNvSpPr>
          <p:nvPr/>
        </p:nvSpPr>
        <p:spPr bwMode="auto">
          <a:xfrm>
            <a:off x="4919663" y="719138"/>
            <a:ext cx="84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f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8" name="Rectangle 284"/>
          <p:cNvSpPr>
            <a:spLocks noChangeArrowheads="1"/>
          </p:cNvSpPr>
          <p:nvPr/>
        </p:nvSpPr>
        <p:spPr bwMode="auto">
          <a:xfrm>
            <a:off x="4686300" y="719138"/>
            <a:ext cx="112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y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9" name="Rectangle 277"/>
          <p:cNvSpPr>
            <a:spLocks noChangeArrowheads="1"/>
          </p:cNvSpPr>
          <p:nvPr/>
        </p:nvSpPr>
        <p:spPr bwMode="auto">
          <a:xfrm>
            <a:off x="3867150" y="719138"/>
            <a:ext cx="98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r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40" name="Rectangle 271"/>
          <p:cNvSpPr>
            <a:spLocks noChangeArrowheads="1"/>
          </p:cNvSpPr>
          <p:nvPr/>
        </p:nvSpPr>
        <p:spPr bwMode="auto">
          <a:xfrm>
            <a:off x="3022600" y="719138"/>
            <a:ext cx="6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000" b="1" i="1">
                <a:solidFill>
                  <a:srgbClr val="010000"/>
                </a:solidFill>
              </a:rPr>
              <a:t>,</a:t>
            </a:r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34149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6882</TotalTime>
  <Words>3426</Words>
  <Application>Microsoft Office PowerPoint</Application>
  <PresentationFormat>On-screen Show (4:3)</PresentationFormat>
  <Paragraphs>2342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Georgia</vt:lpstr>
      <vt:lpstr>Symbol</vt:lpstr>
      <vt:lpstr>Times</vt:lpstr>
      <vt:lpstr>FroniusTheme</vt:lpstr>
      <vt:lpstr>Equation</vt:lpstr>
      <vt:lpstr>Finite 9-1</vt:lpstr>
      <vt:lpstr>Vocabulary</vt:lpstr>
      <vt:lpstr>Mean</vt:lpstr>
      <vt:lpstr>Mean</vt:lpstr>
      <vt:lpstr>Mean</vt:lpstr>
      <vt:lpstr>Mean</vt:lpstr>
      <vt:lpstr>Ungrouped</vt:lpstr>
      <vt:lpstr>Frequency Distribution - Example</vt:lpstr>
      <vt:lpstr>Frequency Distribution - Example</vt:lpstr>
      <vt:lpstr>Frequency Distribution - Mean</vt:lpstr>
      <vt:lpstr>Frequency Distribution - Example</vt:lpstr>
      <vt:lpstr>Frequency Distribution - Example</vt:lpstr>
      <vt:lpstr>Frequency Distribution - Example</vt:lpstr>
      <vt:lpstr>Vocabulary</vt:lpstr>
      <vt:lpstr>Median - Example</vt:lpstr>
      <vt:lpstr>Median - Example</vt:lpstr>
      <vt:lpstr>Median</vt:lpstr>
      <vt:lpstr>Median - Example</vt:lpstr>
      <vt:lpstr>Median - Example</vt:lpstr>
      <vt:lpstr>Median</vt:lpstr>
      <vt:lpstr>Median - Example</vt:lpstr>
      <vt:lpstr>Median - Example</vt:lpstr>
      <vt:lpstr>Median - Example</vt:lpstr>
      <vt:lpstr>Median</vt:lpstr>
      <vt:lpstr>Median - Example</vt:lpstr>
      <vt:lpstr>Median - Example</vt:lpstr>
      <vt:lpstr>Median - Example</vt:lpstr>
      <vt:lpstr>Median - Example</vt:lpstr>
      <vt:lpstr>Mode</vt:lpstr>
      <vt:lpstr>Mode - Example</vt:lpstr>
      <vt:lpstr>Mode - Example</vt:lpstr>
      <vt:lpstr>Mode - Example</vt:lpstr>
      <vt:lpstr>Histograms</vt:lpstr>
      <vt:lpstr>Histograms</vt:lpstr>
      <vt:lpstr>Histograms</vt:lpstr>
      <vt:lpstr>Histograms</vt:lpstr>
      <vt:lpstr>Histograms</vt:lpstr>
      <vt:lpstr>Histograms</vt:lpstr>
      <vt:lpstr>Histograms</vt:lpstr>
      <vt:lpstr>Google Sheets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9-1</dc:title>
  <dc:creator>Jeff Fronius</dc:creator>
  <cp:lastModifiedBy>Jeff Fronius</cp:lastModifiedBy>
  <cp:revision>24</cp:revision>
  <dcterms:created xsi:type="dcterms:W3CDTF">2017-03-18T16:20:18Z</dcterms:created>
  <dcterms:modified xsi:type="dcterms:W3CDTF">2017-04-01T14:57:30Z</dcterms:modified>
</cp:coreProperties>
</file>