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3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VEX IQ – Agility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9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Notebook</a:t>
            </a:r>
          </a:p>
          <a:p>
            <a:endParaRPr lang="en-US" dirty="0"/>
          </a:p>
          <a:p>
            <a:r>
              <a:rPr lang="en-US" dirty="0" smtClean="0"/>
              <a:t>Document your builds, and record all your times in the agility challenge</a:t>
            </a:r>
          </a:p>
          <a:p>
            <a:endParaRPr lang="en-US" dirty="0"/>
          </a:p>
          <a:p>
            <a:r>
              <a:rPr lang="en-US" dirty="0" smtClean="0"/>
              <a:t>When you have built all four robots, your team will have a chance to build a fifth robot with your style, but motors to wheels are still one-to-one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quality/style</a:t>
            </a:r>
          </a:p>
          <a:p>
            <a:endParaRPr lang="en-US" dirty="0"/>
          </a:p>
          <a:p>
            <a:r>
              <a:rPr lang="en-US" dirty="0" smtClean="0"/>
              <a:t>You are free to build the agility robot of your dreams, however, it better not leave any robot parts on the field.  No times are counted if a part falls off your robot.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Fifth robot</a:t>
            </a:r>
          </a:p>
          <a:p>
            <a:endParaRPr lang="en-US" dirty="0"/>
          </a:p>
          <a:p>
            <a:r>
              <a:rPr lang="en-US" dirty="0" smtClean="0"/>
              <a:t>Fastest robot through the challenge course wins.  Times will be posted, and teams will be able to re-build up until the last day, Sept 21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Teams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– Bryce, Jacques, Jake</a:t>
            </a:r>
          </a:p>
          <a:p>
            <a:pPr marL="0" indent="0">
              <a:buNone/>
            </a:pPr>
            <a:r>
              <a:rPr lang="en-US" dirty="0" smtClean="0"/>
              <a:t>B – Dawson, Ethan, Jackson</a:t>
            </a:r>
          </a:p>
          <a:p>
            <a:pPr marL="0" indent="0">
              <a:buNone/>
            </a:pPr>
            <a:r>
              <a:rPr lang="en-US" dirty="0" smtClean="0"/>
              <a:t>C – James, Jason, Noble</a:t>
            </a:r>
          </a:p>
          <a:p>
            <a:pPr marL="0" indent="0">
              <a:buNone/>
            </a:pPr>
            <a:r>
              <a:rPr lang="en-US" dirty="0" smtClean="0"/>
              <a:t>D- Brock, Cole, Laurel</a:t>
            </a:r>
          </a:p>
          <a:p>
            <a:pPr marL="0" indent="0">
              <a:buNone/>
            </a:pPr>
            <a:r>
              <a:rPr lang="en-US" dirty="0" smtClean="0"/>
              <a:t>E – </a:t>
            </a:r>
            <a:r>
              <a:rPr lang="en-US" dirty="0" err="1" smtClean="0"/>
              <a:t>Allana</a:t>
            </a:r>
            <a:r>
              <a:rPr lang="en-US" dirty="0" smtClean="0"/>
              <a:t>, Brodie, David</a:t>
            </a:r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– to build different style drive bases, and test each one to see how why they work differently, and which to design into a robot in the future</a:t>
            </a:r>
            <a:endParaRPr lang="en-US" dirty="0"/>
          </a:p>
        </p:txBody>
      </p:sp>
      <p:pic>
        <p:nvPicPr>
          <p:cNvPr id="1026" name="Picture 2" descr="Image result for robot wheel base 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74838"/>
            <a:ext cx="4791075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7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make the “test” fair, each wheel will be driven directly by exactly one motor. NO GEARS</a:t>
            </a:r>
          </a:p>
          <a:p>
            <a:endParaRPr lang="en-US" dirty="0"/>
          </a:p>
          <a:p>
            <a:r>
              <a:rPr lang="en-US" dirty="0" smtClean="0"/>
              <a:t>Each team must build four robots (one at a time) and test each.</a:t>
            </a:r>
          </a:p>
          <a:p>
            <a:endParaRPr lang="en-US" dirty="0"/>
          </a:p>
          <a:p>
            <a:r>
              <a:rPr lang="en-US" dirty="0" smtClean="0"/>
              <a:t>Testing includes driving through an agility course, each team member must complete the course twice, once with each drive style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Tank Drive</a:t>
            </a:r>
          </a:p>
          <a:p>
            <a:endParaRPr lang="en-US" dirty="0"/>
          </a:p>
          <a:p>
            <a:r>
              <a:rPr lang="en-US" dirty="0" smtClean="0"/>
              <a:t>Each joystick controls one side of the robot</a:t>
            </a:r>
          </a:p>
          <a:p>
            <a:r>
              <a:rPr lang="en-US" dirty="0" smtClean="0"/>
              <a:t>This is what we have used so far in class</a:t>
            </a:r>
          </a:p>
          <a:p>
            <a:r>
              <a:rPr lang="en-US" dirty="0" smtClean="0"/>
              <a:t>Each joystick only registers for moving forward or backward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Arcade Drive</a:t>
            </a:r>
          </a:p>
          <a:p>
            <a:endParaRPr lang="en-US" dirty="0"/>
          </a:p>
          <a:p>
            <a:r>
              <a:rPr lang="en-US" dirty="0" smtClean="0"/>
              <a:t>One joystick works for everything</a:t>
            </a:r>
          </a:p>
          <a:p>
            <a:r>
              <a:rPr lang="en-US" dirty="0" smtClean="0"/>
              <a:t>Moving joystick to the right alters wheel speed to cause robot to turn that direction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drive bases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Skinny and Long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Wide and short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5943600" cy="54102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Skinny and Long</a:t>
            </a:r>
          </a:p>
          <a:p>
            <a:endParaRPr lang="en-US" dirty="0"/>
          </a:p>
          <a:p>
            <a:r>
              <a:rPr lang="en-US" dirty="0" smtClean="0"/>
              <a:t>Wheels as close together as possible – Length of motors is the limit here, backs of motors should touch</a:t>
            </a:r>
          </a:p>
          <a:p>
            <a:r>
              <a:rPr lang="en-US" dirty="0" smtClean="0"/>
              <a:t>Longest beam used for robot length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21145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86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32766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Wide and Short</a:t>
            </a:r>
          </a:p>
          <a:p>
            <a:endParaRPr lang="en-US" dirty="0" smtClean="0"/>
          </a:p>
          <a:p>
            <a:r>
              <a:rPr lang="en-US" dirty="0" smtClean="0"/>
              <a:t>Build this one as wide as you can</a:t>
            </a:r>
          </a:p>
          <a:p>
            <a:r>
              <a:rPr lang="en-US" dirty="0" smtClean="0"/>
              <a:t>The front and back wheels should almost touch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8101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847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5943600" cy="54102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Tiny</a:t>
            </a:r>
          </a:p>
          <a:p>
            <a:endParaRPr lang="en-US" dirty="0" smtClean="0"/>
          </a:p>
          <a:p>
            <a:r>
              <a:rPr lang="en-US" dirty="0" smtClean="0"/>
              <a:t>This is a small robot all around</a:t>
            </a:r>
          </a:p>
          <a:p>
            <a:r>
              <a:rPr lang="en-US" dirty="0" smtClean="0"/>
              <a:t>As narrow as can be built with backs of motors touching</a:t>
            </a:r>
          </a:p>
          <a:p>
            <a:r>
              <a:rPr lang="en-US" dirty="0" smtClean="0"/>
              <a:t>Wheels should be very close to each other from front to back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95600"/>
            <a:ext cx="18669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63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4495800" cy="54102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Huge</a:t>
            </a:r>
          </a:p>
          <a:p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/>
              <a:t>Make it as wide and as long as possible</a:t>
            </a:r>
          </a:p>
          <a:p>
            <a:r>
              <a:rPr lang="en-US" sz="3600" dirty="0" smtClean="0"/>
              <a:t>Bonus for the team with longest and widest!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95388"/>
            <a:ext cx="44100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803907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</Template>
  <TotalTime>75</TotalTime>
  <Words>431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Fronius</vt:lpstr>
      <vt:lpstr>VEX IQ – Agility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  <vt:lpstr>Agility Challenge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VEX IQ – Agility</dc:title>
  <dc:creator>Jeff Fronius</dc:creator>
  <cp:lastModifiedBy>Jeff Fronius</cp:lastModifiedBy>
  <cp:revision>9</cp:revision>
  <dcterms:created xsi:type="dcterms:W3CDTF">2016-09-01T18:46:55Z</dcterms:created>
  <dcterms:modified xsi:type="dcterms:W3CDTF">2016-09-02T11:07:05Z</dcterms:modified>
</cp:coreProperties>
</file>