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96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IQ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Semester One</a:t>
            </a:r>
          </a:p>
          <a:p>
            <a:r>
              <a:rPr lang="en-US" dirty="0" smtClean="0"/>
              <a:t>Final Project</a:t>
            </a:r>
          </a:p>
          <a:p>
            <a:r>
              <a:rPr lang="en-US" dirty="0" smtClean="0"/>
              <a:t>Battle Push Bots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9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Push Bots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survive the octagon?</a:t>
            </a:r>
            <a:endParaRPr lang="en-US" dirty="0"/>
          </a:p>
        </p:txBody>
      </p:sp>
      <p:sp>
        <p:nvSpPr>
          <p:cNvPr id="4" name="Octagon 3"/>
          <p:cNvSpPr/>
          <p:nvPr/>
        </p:nvSpPr>
        <p:spPr>
          <a:xfrm>
            <a:off x="1752600" y="1066800"/>
            <a:ext cx="4724400" cy="4278702"/>
          </a:xfrm>
          <a:prstGeom prst="octagon">
            <a:avLst/>
          </a:prstGeom>
          <a:noFill/>
          <a:ln w="127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33877" y="2421321"/>
            <a:ext cx="41618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Two robots go into the octagon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Both push each other until…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- One breaks down or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- One is pushed over the line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078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Push Bots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win</a:t>
            </a:r>
            <a:endParaRPr lang="en-US" dirty="0"/>
          </a:p>
        </p:txBody>
      </p:sp>
      <p:sp>
        <p:nvSpPr>
          <p:cNvPr id="4" name="Octagon 3"/>
          <p:cNvSpPr/>
          <p:nvPr/>
        </p:nvSpPr>
        <p:spPr>
          <a:xfrm>
            <a:off x="1752600" y="1066800"/>
            <a:ext cx="4724400" cy="4278702"/>
          </a:xfrm>
          <a:prstGeom prst="octagon">
            <a:avLst/>
          </a:prstGeom>
          <a:noFill/>
          <a:ln w="127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27589" y="2514600"/>
            <a:ext cx="3974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- Disable other robot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- Push any part of other robot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Over the line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4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Push Bots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4" name="Octagon 3"/>
          <p:cNvSpPr/>
          <p:nvPr/>
        </p:nvSpPr>
        <p:spPr>
          <a:xfrm>
            <a:off x="1752600" y="1066800"/>
            <a:ext cx="4724400" cy="4278702"/>
          </a:xfrm>
          <a:prstGeom prst="octagon">
            <a:avLst/>
          </a:prstGeom>
          <a:noFill/>
          <a:ln w="127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27589" y="2514600"/>
            <a:ext cx="4044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Disabled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- Any part falls off a robot, or is dragging on the ground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0" y="3711385"/>
            <a:ext cx="205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Advice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Build your robot strong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4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Push Bots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 Rules</a:t>
            </a:r>
            <a:endParaRPr lang="en-US" dirty="0"/>
          </a:p>
        </p:txBody>
      </p:sp>
      <p:sp>
        <p:nvSpPr>
          <p:cNvPr id="4" name="Octagon 3"/>
          <p:cNvSpPr/>
          <p:nvPr/>
        </p:nvSpPr>
        <p:spPr>
          <a:xfrm>
            <a:off x="1752600" y="1066800"/>
            <a:ext cx="4724400" cy="4278702"/>
          </a:xfrm>
          <a:prstGeom prst="octagon">
            <a:avLst/>
          </a:prstGeom>
          <a:noFill/>
          <a:ln w="127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27589" y="2421321"/>
            <a:ext cx="40446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No more than six motors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No more than two </a:t>
            </a:r>
            <a:r>
              <a:rPr lang="en-US" sz="2400" b="1" dirty="0" err="1" smtClean="0">
                <a:solidFill>
                  <a:srgbClr val="7030A0"/>
                </a:solidFill>
              </a:rPr>
              <a:t>omnis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r>
              <a:rPr lang="en-US" sz="2400" b="1" dirty="0" smtClean="0">
                <a:solidFill>
                  <a:srgbClr val="7030A0"/>
                </a:solidFill>
              </a:rPr>
              <a:t>No more than two 5 inch traction wheels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4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Push Bots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Size Limit</a:t>
            </a:r>
            <a:endParaRPr lang="en-US" dirty="0"/>
          </a:p>
        </p:txBody>
      </p:sp>
      <p:sp>
        <p:nvSpPr>
          <p:cNvPr id="4" name="Octagon 3"/>
          <p:cNvSpPr/>
          <p:nvPr/>
        </p:nvSpPr>
        <p:spPr>
          <a:xfrm>
            <a:off x="1752600" y="1066800"/>
            <a:ext cx="4724400" cy="4278702"/>
          </a:xfrm>
          <a:prstGeom prst="octagon">
            <a:avLst/>
          </a:prstGeom>
          <a:noFill/>
          <a:ln w="127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92494" y="2975318"/>
            <a:ext cx="4044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No Size Limit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588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Push Bots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Project Groups</a:t>
            </a:r>
          </a:p>
          <a:p>
            <a:endParaRPr lang="en-US" dirty="0"/>
          </a:p>
          <a:p>
            <a:r>
              <a:rPr lang="en-US" dirty="0" smtClean="0"/>
              <a:t>A = </a:t>
            </a:r>
            <a:r>
              <a:rPr lang="en-US" dirty="0" err="1" smtClean="0"/>
              <a:t>Allana</a:t>
            </a:r>
            <a:r>
              <a:rPr lang="en-US" dirty="0" smtClean="0"/>
              <a:t>, Ethan, Laurel</a:t>
            </a:r>
          </a:p>
          <a:p>
            <a:r>
              <a:rPr lang="en-US" dirty="0" smtClean="0"/>
              <a:t>B = Cole, David, Bryce</a:t>
            </a:r>
          </a:p>
          <a:p>
            <a:r>
              <a:rPr lang="en-US" dirty="0" smtClean="0"/>
              <a:t>C = Brock, Brodie, Jason</a:t>
            </a:r>
          </a:p>
          <a:p>
            <a:r>
              <a:rPr lang="en-US" dirty="0" smtClean="0"/>
              <a:t>D = Dawson, James, Jake</a:t>
            </a:r>
          </a:p>
          <a:p>
            <a:r>
              <a:rPr lang="en-US" dirty="0" smtClean="0"/>
              <a:t>E = Jackson, Jacques, Noble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47345"/>
      </p:ext>
    </p:extLst>
  </p:cSld>
  <p:clrMapOvr>
    <a:masterClrMapping/>
  </p:clrMapOvr>
</p:sld>
</file>

<file path=ppt/theme/theme1.xml><?xml version="1.0" encoding="utf-8"?>
<a:theme xmlns:a="http://schemas.openxmlformats.org/drawingml/2006/main" name="Froni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Fronius</Template>
  <TotalTime>314</TotalTime>
  <Words>161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Fronius</vt:lpstr>
      <vt:lpstr>IQ Robotics</vt:lpstr>
      <vt:lpstr>Battle Push Bots</vt:lpstr>
      <vt:lpstr>Battle Push Bots</vt:lpstr>
      <vt:lpstr>Battle Push Bots</vt:lpstr>
      <vt:lpstr>Battle Push Bots</vt:lpstr>
      <vt:lpstr>Battle Push Bots</vt:lpstr>
      <vt:lpstr>Battle Push Bots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Fronius</dc:creator>
  <cp:lastModifiedBy>Jeff Fronius</cp:lastModifiedBy>
  <cp:revision>5</cp:revision>
  <dcterms:created xsi:type="dcterms:W3CDTF">2016-12-01T12:50:47Z</dcterms:created>
  <dcterms:modified xsi:type="dcterms:W3CDTF">2016-12-01T18:05:24Z</dcterms:modified>
</cp:coreProperties>
</file>