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596"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791200"/>
            <a:ext cx="8001000" cy="10668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2179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2179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8686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228600"/>
            <a:ext cx="8686800" cy="54102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1"/>
            <a:ext cx="7772400" cy="114300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9601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16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868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13716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86868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6959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37160"/>
            <a:ext cx="3008313" cy="5285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28600"/>
            <a:ext cx="548640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6053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715000"/>
            <a:ext cx="9144000" cy="11430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715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52400"/>
            <a:ext cx="8839200" cy="5410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57150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Vex IQ Quarter 1 end</a:t>
            </a:r>
            <a:endParaRPr lang="en-US" dirty="0"/>
          </a:p>
        </p:txBody>
      </p:sp>
      <p:sp>
        <p:nvSpPr>
          <p:cNvPr id="3" name="Subtitle 2"/>
          <p:cNvSpPr>
            <a:spLocks noGrp="1"/>
          </p:cNvSpPr>
          <p:nvPr>
            <p:ph type="subTitle" idx="1"/>
          </p:nvPr>
        </p:nvSpPr>
        <p:spPr/>
        <p:txBody>
          <a:bodyPr/>
          <a:lstStyle/>
          <a:p>
            <a:r>
              <a:rPr lang="en-US" dirty="0" smtClean="0"/>
              <a:t>TAG</a:t>
            </a:r>
            <a:endParaRPr lang="en-US" dirty="0"/>
          </a:p>
        </p:txBody>
      </p:sp>
    </p:spTree>
    <p:extLst>
      <p:ext uri="{BB962C8B-B14F-4D97-AF65-F5344CB8AC3E}">
        <p14:creationId xmlns:p14="http://schemas.microsoft.com/office/powerpoint/2010/main" val="311952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a:t>
            </a:r>
            <a:endParaRPr lang="en-US" dirty="0"/>
          </a:p>
        </p:txBody>
      </p:sp>
      <p:sp>
        <p:nvSpPr>
          <p:cNvPr id="3" name="Content Placeholder 2"/>
          <p:cNvSpPr>
            <a:spLocks noGrp="1"/>
          </p:cNvSpPr>
          <p:nvPr>
            <p:ph idx="1"/>
          </p:nvPr>
        </p:nvSpPr>
        <p:spPr/>
        <p:txBody>
          <a:bodyPr/>
          <a:lstStyle/>
          <a:p>
            <a:r>
              <a:rPr lang="en-US" dirty="0" smtClean="0"/>
              <a:t>You have the ability to build the robot however you want, including motors and wheels and gears.</a:t>
            </a:r>
          </a:p>
          <a:p>
            <a:endParaRPr lang="en-US" dirty="0"/>
          </a:p>
          <a:p>
            <a:r>
              <a:rPr lang="en-US" dirty="0" smtClean="0"/>
              <a:t>Groups brainstorm first and produce a basic drawing before they may begin to build</a:t>
            </a:r>
            <a:endParaRPr lang="en-US" dirty="0"/>
          </a:p>
        </p:txBody>
      </p:sp>
    </p:spTree>
    <p:extLst>
      <p:ext uri="{BB962C8B-B14F-4D97-AF65-F5344CB8AC3E}">
        <p14:creationId xmlns:p14="http://schemas.microsoft.com/office/powerpoint/2010/main" val="165180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vexrobotics.com/media/catalog/product/cache/11/image/5e06319eda06f020e43594a9c230972d/b/u/bumper-switch-a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971800"/>
            <a:ext cx="3886200" cy="3886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TAG</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Rules</a:t>
            </a:r>
          </a:p>
          <a:p>
            <a:endParaRPr lang="en-US" dirty="0"/>
          </a:p>
          <a:p>
            <a:r>
              <a:rPr lang="en-US" dirty="0" smtClean="0"/>
              <a:t>Each robot must include a bumper switch on the front or back of the robot.  This switch may not be blocked in any way, it must be the most forward item on the robot.</a:t>
            </a:r>
            <a:endParaRPr lang="en-US" dirty="0"/>
          </a:p>
        </p:txBody>
      </p:sp>
    </p:spTree>
    <p:extLst>
      <p:ext uri="{BB962C8B-B14F-4D97-AF65-F5344CB8AC3E}">
        <p14:creationId xmlns:p14="http://schemas.microsoft.com/office/powerpoint/2010/main" val="121392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Rules</a:t>
            </a:r>
          </a:p>
          <a:p>
            <a:endParaRPr lang="en-US" dirty="0"/>
          </a:p>
          <a:p>
            <a:r>
              <a:rPr lang="en-US" dirty="0" smtClean="0"/>
              <a:t>Each robot must include a LED on the top of the robot.  This should be easily visible to all spectators.  It will change colors from green to red when the bumper switch is pushed.  The robot wheels will also stop working.</a:t>
            </a:r>
            <a:endParaRPr lang="en-US" dirty="0"/>
          </a:p>
        </p:txBody>
      </p:sp>
      <p:pic>
        <p:nvPicPr>
          <p:cNvPr id="2050" name="Picture 2" descr="http://www.vexrobotics.com/media/catalog/product/cache/11/image/5e06319eda06f020e43594a9c230972d/t/o/touchled_2_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7364" y="3886200"/>
            <a:ext cx="2356636" cy="296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837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We will have three rounds of tag matches.  Between each round, teams will have a chance to re-build their robot so that it is better than their last robot and better able to compete.  </a:t>
            </a:r>
          </a:p>
          <a:p>
            <a:endParaRPr lang="en-US" dirty="0"/>
          </a:p>
          <a:p>
            <a:r>
              <a:rPr lang="en-US" dirty="0" smtClean="0"/>
              <a:t>This project ends the first quarter.</a:t>
            </a:r>
            <a:endParaRPr lang="en-US" dirty="0"/>
          </a:p>
        </p:txBody>
      </p:sp>
    </p:spTree>
    <p:extLst>
      <p:ext uri="{BB962C8B-B14F-4D97-AF65-F5344CB8AC3E}">
        <p14:creationId xmlns:p14="http://schemas.microsoft.com/office/powerpoint/2010/main" val="119476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Wiring</a:t>
            </a:r>
            <a:endParaRPr lang="en-US" dirty="0"/>
          </a:p>
        </p:txBody>
      </p:sp>
      <p:sp>
        <p:nvSpPr>
          <p:cNvPr id="3" name="Content Placeholder 2"/>
          <p:cNvSpPr>
            <a:spLocks noGrp="1"/>
          </p:cNvSpPr>
          <p:nvPr>
            <p:ph idx="1"/>
          </p:nvPr>
        </p:nvSpPr>
        <p:spPr/>
        <p:txBody>
          <a:bodyPr/>
          <a:lstStyle/>
          <a:p>
            <a:r>
              <a:rPr lang="en-US" dirty="0" smtClean="0"/>
              <a:t>Wire the robot as follows – Write this in notebooks for future reference!</a:t>
            </a:r>
          </a:p>
          <a:p>
            <a:endParaRPr lang="en-US" dirty="0"/>
          </a:p>
          <a:p>
            <a:r>
              <a:rPr lang="en-US" b="1" dirty="0" smtClean="0">
                <a:solidFill>
                  <a:srgbClr val="7030A0"/>
                </a:solidFill>
              </a:rPr>
              <a:t>1 – Left Front Wheel</a:t>
            </a:r>
          </a:p>
          <a:p>
            <a:r>
              <a:rPr lang="en-US" b="1" dirty="0" smtClean="0">
                <a:solidFill>
                  <a:srgbClr val="7030A0"/>
                </a:solidFill>
              </a:rPr>
              <a:t>2 – Left Rear Wheel</a:t>
            </a:r>
          </a:p>
          <a:p>
            <a:r>
              <a:rPr lang="en-US" b="1" dirty="0" smtClean="0">
                <a:solidFill>
                  <a:srgbClr val="7030A0"/>
                </a:solidFill>
              </a:rPr>
              <a:t>3 – Touch LED</a:t>
            </a:r>
          </a:p>
          <a:p>
            <a:r>
              <a:rPr lang="en-US" b="1" dirty="0" smtClean="0">
                <a:solidFill>
                  <a:srgbClr val="7030A0"/>
                </a:solidFill>
              </a:rPr>
              <a:t>4 – Bumper Switch</a:t>
            </a:r>
          </a:p>
          <a:p>
            <a:r>
              <a:rPr lang="en-US" b="1" dirty="0" smtClean="0">
                <a:solidFill>
                  <a:srgbClr val="7030A0"/>
                </a:solidFill>
              </a:rPr>
              <a:t>5 – Right Front</a:t>
            </a:r>
          </a:p>
          <a:p>
            <a:r>
              <a:rPr lang="en-US" b="1" dirty="0" smtClean="0">
                <a:solidFill>
                  <a:srgbClr val="7030A0"/>
                </a:solidFill>
              </a:rPr>
              <a:t>6 – Right Rear</a:t>
            </a:r>
            <a:endParaRPr lang="en-US" b="1" dirty="0">
              <a:solidFill>
                <a:srgbClr val="7030A0"/>
              </a:solidFill>
            </a:endParaRPr>
          </a:p>
        </p:txBody>
      </p:sp>
    </p:spTree>
    <p:extLst>
      <p:ext uri="{BB962C8B-B14F-4D97-AF65-F5344CB8AC3E}">
        <p14:creationId xmlns:p14="http://schemas.microsoft.com/office/powerpoint/2010/main" val="59467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a:t>
            </a:r>
            <a:endParaRPr lang="en-US" dirty="0"/>
          </a:p>
        </p:txBody>
      </p:sp>
      <p:sp>
        <p:nvSpPr>
          <p:cNvPr id="3" name="Content Placeholder 2"/>
          <p:cNvSpPr>
            <a:spLocks noGrp="1"/>
          </p:cNvSpPr>
          <p:nvPr>
            <p:ph idx="1"/>
          </p:nvPr>
        </p:nvSpPr>
        <p:spPr/>
        <p:txBody>
          <a:bodyPr>
            <a:normAutofit/>
          </a:bodyPr>
          <a:lstStyle/>
          <a:p>
            <a:r>
              <a:rPr lang="en-US" sz="4000" dirty="0" smtClean="0"/>
              <a:t>A: </a:t>
            </a:r>
            <a:r>
              <a:rPr lang="en-US" sz="4000" dirty="0" err="1" smtClean="0"/>
              <a:t>Allana</a:t>
            </a:r>
            <a:r>
              <a:rPr lang="en-US" sz="4000" dirty="0" smtClean="0"/>
              <a:t>, Brock, Noble</a:t>
            </a:r>
          </a:p>
          <a:p>
            <a:r>
              <a:rPr lang="en-US" sz="4000" dirty="0" smtClean="0"/>
              <a:t>B: Bryce, Dawson, Jason</a:t>
            </a:r>
          </a:p>
          <a:p>
            <a:r>
              <a:rPr lang="en-US" sz="4000" dirty="0" smtClean="0"/>
              <a:t>C: Brodie, Cole, James</a:t>
            </a:r>
          </a:p>
          <a:p>
            <a:r>
              <a:rPr lang="en-US" sz="4000" dirty="0" smtClean="0"/>
              <a:t>D: David, Jackson, Laurel</a:t>
            </a:r>
          </a:p>
          <a:p>
            <a:r>
              <a:rPr lang="en-US" sz="4000" dirty="0" smtClean="0"/>
              <a:t>E: Ethan, Jacques, Jake</a:t>
            </a:r>
            <a:endParaRPr lang="en-US" sz="4000" dirty="0"/>
          </a:p>
        </p:txBody>
      </p:sp>
    </p:spTree>
    <p:extLst>
      <p:ext uri="{BB962C8B-B14F-4D97-AF65-F5344CB8AC3E}">
        <p14:creationId xmlns:p14="http://schemas.microsoft.com/office/powerpoint/2010/main" val="2376708715"/>
      </p:ext>
    </p:extLst>
  </p:cSld>
  <p:clrMapOvr>
    <a:masterClrMapping/>
  </p:clrMapOvr>
</p:sld>
</file>

<file path=ppt/theme/theme1.xml><?xml version="1.0" encoding="utf-8"?>
<a:theme xmlns:a="http://schemas.openxmlformats.org/drawingml/2006/main" name="Froni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Fronius</Template>
  <TotalTime>12</TotalTime>
  <Words>248</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Fronius</vt:lpstr>
      <vt:lpstr>Vex IQ Quarter 1 end</vt:lpstr>
      <vt:lpstr>TAG</vt:lpstr>
      <vt:lpstr>TAG</vt:lpstr>
      <vt:lpstr>TAG</vt:lpstr>
      <vt:lpstr>Schedule</vt:lpstr>
      <vt:lpstr>Wiring</vt:lpstr>
      <vt:lpstr>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Vex IQ Quarter 1 end</dc:title>
  <dc:creator>Jeff Fronius</dc:creator>
  <cp:lastModifiedBy>Jeff Fronius</cp:lastModifiedBy>
  <cp:revision>3</cp:revision>
  <dcterms:created xsi:type="dcterms:W3CDTF">2016-09-26T13:07:18Z</dcterms:created>
  <dcterms:modified xsi:type="dcterms:W3CDTF">2016-09-26T13:27:32Z</dcterms:modified>
</cp:coreProperties>
</file>